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92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48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7E5CB-2F12-414F-8296-6CCCFBB1F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169BB-9815-4F73-BF4F-6B87166B7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0D69F-8853-48CD-B672-D987366CB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84470-21BC-4842-BBA7-831ABB183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75A4DC-8632-4BD5-B12A-F348061B1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1179A0-8232-44CC-B119-D1EF23C61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3E3C52-928A-4699-ABBF-62EA6C9CB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B13B0-A119-42B6-9598-287B71E6C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D9A04-88AE-4D21-9DA7-617309BA6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AB13E-547C-4D74-BA9C-6C329D9DB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6F31B-13BF-4755-A725-01E0AE4BA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917" r:id="rId2"/>
    <p:sldLayoutId id="2147490918" r:id="rId3"/>
    <p:sldLayoutId id="2147490919" r:id="rId4"/>
    <p:sldLayoutId id="2147490920" r:id="rId5"/>
    <p:sldLayoutId id="2147490921" r:id="rId6"/>
    <p:sldLayoutId id="2147490922" r:id="rId7"/>
    <p:sldLayoutId id="2147490923" r:id="rId8"/>
    <p:sldLayoutId id="2147490924" r:id="rId9"/>
    <p:sldLayoutId id="2147490925" r:id="rId10"/>
    <p:sldLayoutId id="214749092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18" Type="http://schemas.openxmlformats.org/officeDocument/2006/relationships/tags" Target="../tags/tag116.xml" /><Relationship Id="rId19" Type="http://schemas.openxmlformats.org/officeDocument/2006/relationships/tags" Target="../tags/tag117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51002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经营计划书模版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企业概述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市场分析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产品与服务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营销策略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运营管理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风险评估与应对策略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企业概述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企业简介</a:t>
            </a:r>
            <a:endParaRPr lang="zh-CN" altLang="en-US"/>
          </a:p>
        </p:txBody>
      </p:sp>
      <p:sp>
        <p:nvSpPr>
          <p:cNvPr id="1048914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16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18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企业名称：XX公司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2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24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成立时间：XX年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6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28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30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企业类型：XX行业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2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34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36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企业规模：员工人数、营业额等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8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0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42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企业使命：企业愿景、核心价值观等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46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48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企业成就：主要产品、服务、荣誉等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经营理念</a:t>
            </a:r>
            <a:endParaRPr lang="zh-CN" altLang="en-US"/>
          </a:p>
        </p:txBody>
      </p:sp>
      <p:sp>
        <p:nvSpPr>
          <p:cNvPr id="104898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以客户为中心，提供优质服务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持续创新，追求卓越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9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诚信经营，树立良好品牌形象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0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注重团队合作，共同发展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组织架构</a:t>
            </a:r>
            <a:endParaRPr lang="zh-CN" altLang="en-US"/>
          </a:p>
        </p:txBody>
      </p:sp>
      <p:sp>
        <p:nvSpPr>
          <p:cNvPr id="1049042" name="圆角矩形 26"/>
          <p:cNvSpPr/>
          <p:nvPr>
            <p:custDataLst>
              <p:tags r:id="rId2"/>
            </p:custDataLst>
          </p:nvPr>
        </p:nvSpPr>
        <p:spPr>
          <a:xfrm>
            <a:off x="838200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4" name="圆角矩形 28"/>
          <p:cNvSpPr/>
          <p:nvPr>
            <p:custDataLst>
              <p:tags r:id="rId3"/>
            </p:custDataLst>
          </p:nvPr>
        </p:nvSpPr>
        <p:spPr>
          <a:xfrm>
            <a:off x="840048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46" name="文本框 31"/>
          <p:cNvSpPr txBox="1"/>
          <p:nvPr>
            <p:custDataLst>
              <p:tags r:id="rId4"/>
            </p:custDataLst>
          </p:nvPr>
        </p:nvSpPr>
        <p:spPr>
          <a:xfrm>
            <a:off x="938002" y="2379311"/>
            <a:ext cx="1393537" cy="312344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企业名称：XX公司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圆角矩形 29"/>
          <p:cNvSpPr/>
          <p:nvPr>
            <p:custDataLst>
              <p:tags r:id="rId5"/>
            </p:custDataLst>
          </p:nvPr>
        </p:nvSpPr>
        <p:spPr>
          <a:xfrm>
            <a:off x="2622938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0" name="圆角矩形 32"/>
          <p:cNvSpPr/>
          <p:nvPr>
            <p:custDataLst>
              <p:tags r:id="rId6"/>
            </p:custDataLst>
          </p:nvPr>
        </p:nvSpPr>
        <p:spPr>
          <a:xfrm>
            <a:off x="2624786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52" name="文本框 34"/>
          <p:cNvSpPr txBox="1"/>
          <p:nvPr>
            <p:custDataLst>
              <p:tags r:id="rId7"/>
            </p:custDataLst>
          </p:nvPr>
        </p:nvSpPr>
        <p:spPr>
          <a:xfrm>
            <a:off x="2722740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企业性质：有限责任公司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圆角矩形 3"/>
          <p:cNvSpPr/>
          <p:nvPr>
            <p:custDataLst>
              <p:tags r:id="rId8"/>
            </p:custDataLst>
          </p:nvPr>
        </p:nvSpPr>
        <p:spPr>
          <a:xfrm>
            <a:off x="4407676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6" name="圆角矩形 4"/>
          <p:cNvSpPr/>
          <p:nvPr>
            <p:custDataLst>
              <p:tags r:id="rId9"/>
            </p:custDataLst>
          </p:nvPr>
        </p:nvSpPr>
        <p:spPr>
          <a:xfrm>
            <a:off x="4409524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58" name="文本框 5"/>
          <p:cNvSpPr txBox="1"/>
          <p:nvPr>
            <p:custDataLst>
              <p:tags r:id="rId10"/>
            </p:custDataLst>
          </p:nvPr>
        </p:nvSpPr>
        <p:spPr>
          <a:xfrm>
            <a:off x="4507478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企业规模：员工人数、占地面积、资产总额等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圆角矩形 8"/>
          <p:cNvSpPr/>
          <p:nvPr>
            <p:custDataLst>
              <p:tags r:id="rId11"/>
            </p:custDataLst>
          </p:nvPr>
        </p:nvSpPr>
        <p:spPr>
          <a:xfrm>
            <a:off x="6192414" y="2008440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2" name="圆角矩形 9"/>
          <p:cNvSpPr/>
          <p:nvPr>
            <p:custDataLst>
              <p:tags r:id="rId12"/>
            </p:custDataLst>
          </p:nvPr>
        </p:nvSpPr>
        <p:spPr>
          <a:xfrm>
            <a:off x="6194262" y="2008440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4" name="文本框 10"/>
          <p:cNvSpPr txBox="1"/>
          <p:nvPr>
            <p:custDataLst>
              <p:tags r:id="rId13"/>
            </p:custDataLst>
          </p:nvPr>
        </p:nvSpPr>
        <p:spPr>
          <a:xfrm>
            <a:off x="6292216" y="2379311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组织结构：部门设置、职能分工、管理层级等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圆角矩形 6"/>
          <p:cNvSpPr/>
          <p:nvPr>
            <p:custDataLst>
              <p:tags r:id="rId14"/>
            </p:custDataLst>
          </p:nvPr>
        </p:nvSpPr>
        <p:spPr>
          <a:xfrm>
            <a:off x="7977152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8" name="圆角矩形 7"/>
          <p:cNvSpPr/>
          <p:nvPr>
            <p:custDataLst>
              <p:tags r:id="rId15"/>
            </p:custDataLst>
          </p:nvPr>
        </p:nvSpPr>
        <p:spPr>
          <a:xfrm>
            <a:off x="7979000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0" name="文本框 11"/>
          <p:cNvSpPr txBox="1"/>
          <p:nvPr>
            <p:custDataLst>
              <p:tags r:id="rId16"/>
            </p:custDataLst>
          </p:nvPr>
        </p:nvSpPr>
        <p:spPr>
          <a:xfrm>
            <a:off x="8076954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企业文化：企业使命、愿景、核心价值观等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圆角矩形 16"/>
          <p:cNvSpPr/>
          <p:nvPr>
            <p:custDataLst>
              <p:tags r:id="rId17"/>
            </p:custDataLst>
          </p:nvPr>
        </p:nvSpPr>
        <p:spPr>
          <a:xfrm>
            <a:off x="9761890" y="2009672"/>
            <a:ext cx="1592246" cy="352450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4" name="圆角矩形 17"/>
          <p:cNvSpPr/>
          <p:nvPr>
            <p:custDataLst>
              <p:tags r:id="rId18"/>
            </p:custDataLst>
          </p:nvPr>
        </p:nvSpPr>
        <p:spPr>
          <a:xfrm>
            <a:off x="9763738" y="2009672"/>
            <a:ext cx="1588886" cy="18728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6" name="文本框 18"/>
          <p:cNvSpPr txBox="1"/>
          <p:nvPr>
            <p:custDataLst>
              <p:tags r:id="rId19"/>
            </p:custDataLst>
          </p:nvPr>
        </p:nvSpPr>
        <p:spPr>
          <a:xfrm>
            <a:off x="9861692" y="2380543"/>
            <a:ext cx="1393537" cy="31246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企业荣誉：获得的奖项、认证等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https://d.book118.com/638051002053006035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微软雅黑</vt:lpstr>
      <vt:lpstr>Office Theme</vt:lpstr>
      <vt:lpstr>经营计划书模版</vt:lpstr>
      <vt:lpstr>目录</vt:lpstr>
      <vt:lpstr>企业概述</vt:lpstr>
      <vt:lpstr>企业简介</vt:lpstr>
      <vt:lpstr>经营理念</vt:lpstr>
      <vt:lpstr>组织架构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2024-09-14T04:14:40.324</cp:lastPrinted>
  <dcterms:created xsi:type="dcterms:W3CDTF">2024-09-13T20:14:40Z</dcterms:created>
  <dcterms:modified xsi:type="dcterms:W3CDTF">2024-09-13T20:14:42Z</dcterms:modified>
</cp:coreProperties>
</file>