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D4DDB1-E93B-4417-A900-733C86B335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56AA7D-A299-41C1-B0C2-F9823E9C86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F24A84-22F3-4D01-B596-9247FED549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99CEC0-61E9-4624-B5CC-6C378EDEA5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1D9CE32-5816-4D68-8F60-6EBF9B4E00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869C31E-5D40-4EBB-A766-AB7201F408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56E04AD-8707-46A6-A587-AD60F8D25B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B0C3C5-FC97-41A6-99C3-3C4418CDDE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6571FC-8037-416C-9BE4-0337607AC0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16E3CF-1B4E-4416-B5CB-16BE79B2C7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8D2E48-8668-46B7-8C66-DB2F1B365F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8051050035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物流系统网络拓扑设计的资源调度与负载均衡优化方法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物流系统网络拓扑设计基础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资源调度策略与方法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负载均衡技术与应用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资源调度与负载均衡优化方法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实验设计与结果分析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44" b="274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描述物流网络中节点（如仓库、配送中心等）和连接（如运输路线）的布局与配置。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包括成本效益、灵活性、可扩展性、鲁棒性等，旨在构建高效、可靠的物流网络。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物流系统网络拓扑设计概述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设计原则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物流系统网络拓扑结构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合理分配物流资源（如车辆、人员、设备等），以满足客户需求并实现资源的高效利用。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资源调度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123" r="112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负载均衡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0375" r="103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重要性体现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确保物流网络中各节点和连接的任务分配均衡，避免资源过载或闲置，提高整体性能。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优化资源调度和负载均衡有助于提高物流系统效率、降低成本、增强客户满意度和竞争力。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资源调度与负载均衡的重要性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研究目的和意义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探讨物流系统网络拓扑设计中的资源调度与负载均衡优化方法，以提高物流系统整体性能。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为物流企业提供理论指导和实践参考，推动物流行业的创新与发展，实现绿色、智能、高效的现代物流体系。同时，该研究对于丰富和完善物流系统设计与优化理论具有重要意义。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研究意义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物流系统网络拓扑设计基础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所有节点都连接到一个中心节点，具有简单、易扩展的特点，但中心节点故障会导致整个网络瘫痪。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7056" r="7056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星型拓扑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节点首尾相连形成一个闭环，数据传输方向单一，适用于特定应用场景。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环型拓扑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任意两个节点之间都有直接连接，具有高度的可靠性和灵活性，但建设和维护成本高。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网状拓扑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网络拓扑结构类型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863" r="1286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物流系统网络拓扑设计原则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确保网络在出现故障时仍能保持正常运行，避免单点故障。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能够适应未来业务增长和变化的需求，方便扩展和升级。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优化网络性能，提高数据传输和处理速度，降低延迟。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保障网络安全，防止未经授权的访问和数据泄露。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高可用性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可扩展性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高效性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8329" r="1832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4982" b="1498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常见的物流系统网络拓扑结构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分层网络拓扑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将网络划分为核心层、汇聚层和接入层，各层之间通过高速链路连接，实现高效的数据传输和处理。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分布式网络拓扑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采用分布式架构，将计算和存储资源分散到各个节点上，提高系统的可扩展性和容错能力。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软件定义网络（SDN）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通过集中控制平面和开放接口，实现对网络资源的灵活调度和配置，提高网络的灵活性和可管理性。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资源调度策略与方法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5933" r="593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混合资源调度策略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结合静态和动态资源调度策略，根据历史数据和实时负载情况进行资源分配。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静态资源调度策略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根据预先设定的规则或算法进行资源分配，不考虑实时负载情况。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动态资源调度策略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根据实时负载情况动态调整资源分配，以保证系统性能和稳定性。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资源调度策略分类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轮询法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按照顺序轮流分配资源给每个节点，实现简单的负载均衡。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加权轮询法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根据节点的性能或负载情况，给每个节点分配不同的权重，按照权重进行资源分配。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最少连接法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将资源分配给当前连接数最少的节点，以避免某些节点过载。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基于规则的资源调度方法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通过模拟自然选择和遗传机制，寻找最优的资源调度方案。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遗传算法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粒子群优化算法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模拟退火算法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深度学习算法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通过模拟鸟群觅食行为，寻找最优的资源调度方案。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通过模拟固体退火过程，寻找最优的资源调度方案。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利用神经网络模型学习历史资源调度数据，预测未来负载情况并制定相应的资源调度策略。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基于优化的资源调度方法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负载均衡技术与应用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https://d.book118.com/638051050035006025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2024-09-01T19:29:42.745</cp:lastPrinted>
  <dcterms:created xsi:type="dcterms:W3CDTF">2024-09-01T11:29:42Z</dcterms:created>
  <dcterms:modified xsi:type="dcterms:W3CDTF">2024-09-01T11:29:44Z</dcterms:modified>
</cp:coreProperties>
</file>