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742187-5DE6-4761-8086-41A2DB685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F45353-53C6-483B-9352-11D1D0988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09FD82-234C-4FB1-B340-25D83F4C43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A9172D-62D0-41DC-8C37-D7EB2F33E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B36946-E170-4F80-B8C4-A7010CF216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7E728A-095F-4CEF-ADC7-30D0DC1255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3AB460-8927-4415-BD4F-EC64D490D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688183-A028-46A6-B7E2-BCB892A35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F15286-51AB-4E8F-9D12-1AD88E0CD3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068411-A056-4B22-AB19-024CDB2C2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DCBC2A-0A83-44E6-8567-0434F220BE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52104127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眼科健康科普大赛活动方案策划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活动宣传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活动参与对象及参与方式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活动预算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活动组织与实施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活动效果评估与总结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近视率逐年上升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眼疾发病率高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眼健康知识缺乏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当前眼健康状况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随着生活方式的改变，长时间使用电子设备、不良的阅读习惯等导致近视率逐年上升，特别是在青少年人群中更为明显。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白内障、青光眼等眼疾的发病率也呈上升趋势，与年龄、遗传、环境等多种因素有关。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很多人对眼健康知识了解不足，缺乏正确的护眼知识和意识，导致眼健康问题得不到及时有效的预防和治疗。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08" r="110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眼健康科普的重要性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提高公众对眼健康的认知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通过科普宣传，让公众了解眼健康的重要性，提高自我保护意识。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预防和延缓眼疾发生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正确的护眼知识和方法可以帮助公众预防和延缓眼疾的发生，降低眼疾的发病率。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提高眼病治疗效果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通过科学的治疗方法和护理措施，可以提高眼病的治疗效果，减轻患者痛苦。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增强社会对眼健康的关注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活动可以引起社会各界对眼健康的关注，促进相关政策的制定和实施。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提高眼科医生的专业水平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活动可以促进眼科医生之间的交流和学习，提高他们的专业水平和服务质量。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促进眼健康知识的普及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通过举办眼科健康科普大赛活动，向公众普及眼健康知识，提高公众的护眼意识。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活动的目的和意义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关爱眼健康，共创美好未来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提高公众对眼科健康的重视，增强眼保健意识，预防眼部疾病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活动主题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设置眼科知识问答环节，通过答题形式传播眼科健康知识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知识竞赛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专家讲座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互动体验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邀请眼科专家进行专题讲座，深入解析眼科疾病预防与治疗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设置眼健康检查、VR眼镜体验等互动环节，让参与者亲身体验眼部健康的重要性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活动形式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XXXX年XX月XX日至XX月XX日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XX市XX区XX广场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活动时间与地点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活动宣传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社交媒体平台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眼科医院合作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学校合作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/>
                </a:solidFill>
                <a:latin typeface="Microsoft Yahei"/>
                <a:ea typeface="Microsoft Yahei"/>
                <a:cs typeface="Microsoft Yahei"/>
              </a:rPr>
              <a:t>媒体报道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宣传渠道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利用微信、微博、抖音等社交媒体平台进行广泛传播，吸引更多用户关注和参与。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与当地知名眼科医院合作，通过医院官网、微信公众号等渠道进行宣传推广。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邀请当地媒体进行报道，提高活动知名度和影响力。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与当地学校合作，通过学校官网、校报、校园广播等渠道进行宣传推广。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01200" y="4075200"/>
            <a:ext cx="10990800" cy="0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257147" y="2030095"/>
            <a:ext cx="0" cy="4230000"/>
          </a:xfrm>
          <a:prstGeom prst="line">
            <a:avLst/>
          </a:prstGeom>
          <a:ln w="635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1142086" y="1767350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478905" y="1767350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42086" y="4317885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478905" y="4317885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1542696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活动主题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2696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专家讲座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22201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活动时间、地点、参与方式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22201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互动环节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宣传内容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542696" y="2043430"/>
            <a:ext cx="4313071" cy="194640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强调眼科健康科普的重要性，提高公众对眼健康的认识和重视程度。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922201" y="2043430"/>
            <a:ext cx="4313071" cy="194640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强调眼科健康科普的重要性，提高公众对眼健康的认识和重视程度。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542696" y="4622092"/>
            <a:ext cx="4313071" cy="194640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强调眼科健康科普的重要性，提高公众对眼健康的认识和重视程度。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027295" y="4622092"/>
            <a:ext cx="4313071" cy="194640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强调眼科健康科普的重要性，提高公众对眼健康的认识和重视程度。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130280" y="4794077"/>
            <a:ext cx="206512" cy="224827"/>
          </a:xfrm>
          <a:prstGeom prst="ellipse">
            <a:avLst/>
          </a:pr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004107" y="5054031"/>
            <a:ext cx="458857" cy="214544"/>
          </a:xfrm>
          <a:custGeom>
            <a:rect l="l" t="t" r="r" b="b"/>
            <a:pathLst>
              <a:path w="200" h="87">
                <a:moveTo>
                  <a:pt x="35" y="87"/>
                </a:moveTo>
                <a:cubicBezTo>
                  <a:pt x="35" y="72"/>
                  <a:pt x="35" y="72"/>
                  <a:pt x="35" y="72"/>
                </a:cubicBezTo>
                <a:cubicBezTo>
                  <a:pt x="46" y="72"/>
                  <a:pt x="46" y="72"/>
                  <a:pt x="46" y="72"/>
                </a:cubicBezTo>
                <a:cubicBezTo>
                  <a:pt x="46" y="87"/>
                  <a:pt x="46" y="87"/>
                  <a:pt x="46" y="87"/>
                </a:cubicBezTo>
                <a:cubicBezTo>
                  <a:pt x="155" y="87"/>
                  <a:pt x="155" y="87"/>
                  <a:pt x="155" y="87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66" y="72"/>
                  <a:pt x="166" y="72"/>
                  <a:pt x="166" y="72"/>
                </a:cubicBezTo>
                <a:cubicBezTo>
                  <a:pt x="166" y="87"/>
                  <a:pt x="166" y="87"/>
                  <a:pt x="166" y="87"/>
                </a:cubicBezTo>
                <a:cubicBezTo>
                  <a:pt x="199" y="87"/>
                  <a:pt x="199" y="87"/>
                  <a:pt x="199" y="87"/>
                </a:cubicBezTo>
                <a:cubicBezTo>
                  <a:pt x="199" y="47"/>
                  <a:pt x="200" y="43"/>
                  <a:pt x="200" y="43"/>
                </a:cubicBezTo>
                <a:cubicBezTo>
                  <a:pt x="200" y="19"/>
                  <a:pt x="180" y="0"/>
                  <a:pt x="156" y="0"/>
                </a:cubicBezTo>
                <a:cubicBezTo>
                  <a:pt x="156" y="0"/>
                  <a:pt x="156" y="0"/>
                  <a:pt x="156" y="0"/>
                </a:cubicBezTo>
                <a:cubicBezTo>
                  <a:pt x="156" y="0"/>
                  <a:pt x="156" y="0"/>
                  <a:pt x="156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60" y="0"/>
                  <a:pt x="60" y="0"/>
                  <a:pt x="6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4" y="0"/>
                  <a:pt x="44" y="0"/>
                </a:cubicBezTo>
                <a:cubicBezTo>
                  <a:pt x="20" y="0"/>
                  <a:pt x="1" y="19"/>
                  <a:pt x="1" y="43"/>
                </a:cubicBezTo>
                <a:cubicBezTo>
                  <a:pt x="1" y="43"/>
                  <a:pt x="0" y="47"/>
                  <a:pt x="0" y="87"/>
                </a:cubicBezTo>
                <a:lnTo>
                  <a:pt x="35" y="87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820196" y="3941016"/>
            <a:ext cx="553402" cy="457486"/>
          </a:xfrm>
          <a:custGeom>
            <a:rect l="l" t="t" r="r" b="b"/>
            <a:pathLst>
              <a:path w="287" h="236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活动筹备阶段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活动前一周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活动当天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活动结束后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宣传时间表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重点宣传活动的主题、时间、地点、参与方式以及专家讲座和互动环节等内容，提高公众的参与度。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在活动筹备阶段就开始进行宣传，发布活动筹备进展情况，吸引公众关注。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发布活动总结和成果，感谢参与活动的专家、志愿者和公众，同时宣传后续的眼科健康科普活动。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实时报道活动的进展情况，发布现场图片和视频等素材，让无法到场的公众也能感受到活动的氛围。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活动参与对象及参与方式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https://d.book118.com/638052104127006043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2024-09-23T14:43:05.238</cp:lastPrinted>
  <dcterms:created xsi:type="dcterms:W3CDTF">2024-09-23T06:43:05Z</dcterms:created>
  <dcterms:modified xsi:type="dcterms:W3CDTF">2024-09-23T06:43:07Z</dcterms:modified>
</cp:coreProperties>
</file>