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359.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BFFA6C3-C7AE-46E2-9FA7-5CAA84E8307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8.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tags" Target="../tags/tag13.xml" /><Relationship Id="rId8" Type="http://schemas.openxmlformats.org/officeDocument/2006/relationships/tags" Target="../tags/tag14.xml" /><Relationship Id="rId9" Type="http://schemas.openxmlformats.org/officeDocument/2006/relationships/tags" Target="../tags/tag15.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file:///C:\Users\D69LXP2\Desktop\400px_tools\pic_temp\whole_pic.png" TargetMode="Externa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30.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file:///C:\Users\D69LXP2\Desktop\400px_tools\pic_temp\whole_pic.png" TargetMode="External" /><Relationship Id="rId10" Type="http://schemas.openxmlformats.org/officeDocument/2006/relationships/slideMaster" Target="../slideMasters/slideMaster2.xml" /><Relationship Id="rId2" Type="http://schemas.openxmlformats.org/officeDocument/2006/relationships/image" Target="../media/image2.jpeg"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58.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tags" Target="../tags/tag65.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2" Type="http://schemas.openxmlformats.org/officeDocument/2006/relationships/image" Target="../media/image1.jpeg"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79.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2" Type="http://schemas.openxmlformats.org/officeDocument/2006/relationships/image" Target="../media/image1.jpe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100.xml" /><Relationship Id="rId11" Type="http://schemas.openxmlformats.org/officeDocument/2006/relationships/tags" Target="../tags/tag101.xml" /><Relationship Id="rId12"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file:///C:\Users\D69LXP2\Desktop\400px_tools\pic_temp\pic_sup.png" TargetMode="External" /><Relationship Id="rId10"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4782B6-9362-454B-85A8-3EEB3F6C1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7EC3A-79AB-4EC4-9BB4-9C5890D47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D02D5F-64B8-4FA8-B456-36CCEB9A3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08E69F-00AA-4463-B5EB-2693EEAE2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C7D875-3A63-43E2-BCC8-3D34155D12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732EC6-9373-40C1-A5B5-F386BBA0DD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CA8352-754C-440C-A934-B963F925C2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019491-320D-4C09-B094-8B4D1BA21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5B26DF-FB07-4116-9B7A-3B1C8D08F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BC43A-C064-4D57-BFB1-65E86DACB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F9655C-44C3-4FB3-9EFB-42A442865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tx2"/>
        </a:solidFill>
        <a:effectLst/>
      </p:bgPr>
    </p:bg>
    <p:spTree>
      <p:nvGrpSpPr>
        <p:cNvPr id="1" name=""/>
        <p:cNvGrpSpPr/>
        <p:nvPr/>
      </p:nvGrpSpPr>
      <p:grpSpPr>
        <a:xfrm>
          <a:off x="0" y="0"/>
          <a:ext cx="0" cy="0"/>
        </a:xfrm>
      </p:grpSpPr>
      <p:pic>
        <p:nvPicPr>
          <p:cNvPr id="7" name="图片 6"/>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矩形 5"/>
          <p:cNvSpPr/>
          <p:nvPr>
            <p:custDataLst>
              <p:tags r:id="rId4"/>
            </p:custDataLst>
          </p:nvPr>
        </p:nvSpPr>
        <p:spPr>
          <a:xfrm>
            <a:off x="2113464" y="0"/>
            <a:ext cx="3539243" cy="5613102"/>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5" name="矩形 4"/>
          <p:cNvSpPr/>
          <p:nvPr>
            <p:custDataLst>
              <p:tags r:id="rId5"/>
            </p:custDataLst>
          </p:nvPr>
        </p:nvSpPr>
        <p:spPr>
          <a:xfrm>
            <a:off x="2315089" y="216027"/>
            <a:ext cx="3132392" cy="5181048"/>
          </a:xfrm>
          <a:prstGeom prst="rect">
            <a:avLst/>
          </a:prstGeom>
          <a:solidFill>
            <a:schemeClr val="accent1">
              <a:alpha val="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16" name="日期占位符 15"/>
          <p:cNvSpPr>
            <a:spLocks noGrp="1"/>
          </p:cNvSpPr>
          <p:nvPr>
            <p:ph type="dt" sz="half" idx="10"/>
            <p:custDataLst>
              <p:tags r:id="rId6"/>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18" name="灯片编号占位符 17"/>
          <p:cNvSpPr>
            <a:spLocks noGrp="1"/>
          </p:cNvSpPr>
          <p:nvPr>
            <p:ph type="sldNum" sz="quarter" idx="12"/>
            <p:custDataLst>
              <p:tags r:id="rId8"/>
            </p:custDataLst>
          </p:nvPr>
        </p:nvSpPr>
        <p:spPr/>
        <p:txBody>
          <a:bodyPr wrap="square">
            <a:normAutofit/>
          </a:bodyPr>
          <a:lstStyle>
            <a:lvl1pPr>
              <a:defRPr>
                <a:solidFill>
                  <a:schemeClr val="dk1">
                    <a:tint val="75000"/>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3" name="标题 2"/>
          <p:cNvSpPr>
            <a:spLocks noGrp="1"/>
          </p:cNvSpPr>
          <p:nvPr>
            <p:ph type="ctrTitle" idx="14" hasCustomPrompt="1"/>
            <p:custDataLst>
              <p:tags r:id="rId9"/>
            </p:custDataLst>
          </p:nvPr>
        </p:nvSpPr>
        <p:spPr>
          <a:xfrm>
            <a:off x="3243897" y="660083"/>
            <a:ext cx="791210" cy="4293235"/>
          </a:xfrm>
        </p:spPr>
        <p:txBody>
          <a:bodyPr vert="eaVert" wrap="square" lIns="91440" tIns="45720" rIns="91440" bIns="45720" anchor="ctr" anchorCtr="0">
            <a:normAutofit/>
          </a:bodyPr>
          <a:lstStyle>
            <a:lvl1pPr marL="0" marR="0" indent="0" algn="dist" defTabSz="914400" rtl="0" eaLnBrk="1" fontAlgn="auto" latinLnBrk="0" hangingPunct="1">
              <a:lnSpc>
                <a:spcPct val="100000"/>
              </a:lnSpc>
              <a:spcBef>
                <a:spcPct val="0"/>
              </a:spcBef>
              <a:spcAft>
                <a:spcPct val="0"/>
              </a:spcAft>
              <a:buClrTx/>
              <a:buSzPts val="4400"/>
              <a:buNone/>
              <a:defRPr sz="4400" b="0" spc="6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2" name="副标题 1"/>
          <p:cNvSpPr>
            <a:spLocks noGrp="1"/>
          </p:cNvSpPr>
          <p:nvPr>
            <p:ph type="subTitle" idx="13" hasCustomPrompt="1"/>
            <p:custDataLst>
              <p:tags r:id="rId10"/>
            </p:custDataLst>
          </p:nvPr>
        </p:nvSpPr>
        <p:spPr>
          <a:xfrm>
            <a:off x="4116070" y="746125"/>
            <a:ext cx="412750" cy="4121785"/>
          </a:xfrm>
        </p:spPr>
        <p:txBody>
          <a:bodyPr vert="eaVert" wrap="square" lIns="91440" tIns="45720" rIns="91440" bIns="45720" anchor="t" anchorCtr="0">
            <a:normAutofit/>
          </a:bodyPr>
          <a:lstStyle>
            <a:lvl1pPr marL="0" marR="0" indent="0" algn="dist" defTabSz="914400" rtl="0" eaLnBrk="1" fontAlgn="auto" latinLnBrk="0" hangingPunct="1">
              <a:lnSpc>
                <a:spcPct val="100000"/>
              </a:lnSpc>
              <a:spcBef>
                <a:spcPct val="0"/>
              </a:spcBef>
              <a:spcAft>
                <a:spcPct val="0"/>
              </a:spcAft>
              <a:buClrTx/>
              <a:buSzPts val="1600"/>
              <a:buNone/>
              <a:defRPr sz="1600" b="0" spc="400">
                <a:solidFill>
                  <a:schemeClr val="tx1">
                    <a:lumMod val="85000"/>
                    <a:lumOff val="15000"/>
                  </a:schemeClr>
                </a:solidFill>
                <a:latin typeface="Arial" pitchFamily="34" charset="0"/>
                <a:ea typeface="微软雅黑" panose="020b0503020204020204" pitchFamily="34" charset="-122"/>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5"/>
            </p:custDataLst>
          </p:nvPr>
        </p:nvSpPr>
        <p:spPr>
          <a:xfrm>
            <a:off x="669882" y="443234"/>
            <a:ext cx="10852237" cy="441964"/>
          </a:xfrm>
        </p:spPr>
        <p:txBody>
          <a:bodyPr vert="horz" wrap="square" lIns="90170" tIns="46990" rIns="90170" bIns="46990" rtlCol="0" anchor="ctr"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6"/>
            </p:custDataLst>
          </p:nvPr>
        </p:nvSpPr>
        <p:spPr>
          <a:xfrm>
            <a:off x="669882" y="952508"/>
            <a:ext cx="10852237"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tx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p:custDataLst>
              <p:tags r:id="rId4"/>
            </p:custDataLst>
          </p:nvPr>
        </p:nvSpPr>
        <p:spPr>
          <a:xfrm>
            <a:off x="4320540" y="0"/>
            <a:ext cx="7866984"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4" name="日期占位符 3"/>
          <p:cNvSpPr>
            <a:spLocks noGrp="1"/>
          </p:cNvSpPr>
          <p:nvPr>
            <p:ph type="dt" sz="half" idx="10"/>
            <p:custDataLst>
              <p:tags r:id="rId5"/>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3" name="标题 2"/>
          <p:cNvSpPr>
            <a:spLocks noGrp="1"/>
          </p:cNvSpPr>
          <p:nvPr>
            <p:ph type="ctrTitle" idx="14" hasCustomPrompt="1"/>
            <p:custDataLst>
              <p:tags r:id="rId8"/>
            </p:custDataLst>
          </p:nvPr>
        </p:nvSpPr>
        <p:spPr>
          <a:xfrm>
            <a:off x="5371148" y="3132137"/>
            <a:ext cx="5767705" cy="835660"/>
          </a:xfrm>
        </p:spPr>
        <p:txBody>
          <a:bodyPr vert="horz" wrap="square" lIns="91440" tIns="45720" rIns="91440" bIns="45720" anchor="ctr" anchorCtr="0">
            <a:normAutofit/>
          </a:bodyPr>
          <a:lstStyle>
            <a:lvl1pPr marL="0" marR="0" indent="0" algn="ctr" defTabSz="914400" rtl="0" eaLnBrk="1" fontAlgn="auto" latinLnBrk="0" hangingPunct="1">
              <a:lnSpc>
                <a:spcPct val="100000"/>
              </a:lnSpc>
              <a:spcBef>
                <a:spcPct val="0"/>
              </a:spcBef>
              <a:spcAft>
                <a:spcPct val="0"/>
              </a:spcAft>
              <a:buClrTx/>
              <a:buSzPts val="4400"/>
              <a:buFont typeface="Arial" pitchFamily="34" charset="0"/>
              <a:buNone/>
              <a:defRPr sz="4400" b="0" spc="400">
                <a:solidFill>
                  <a:schemeClr val="tx1">
                    <a:lumMod val="85000"/>
                    <a:lumOff val="15000"/>
                  </a:schemeClr>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2" name="副标题 1"/>
          <p:cNvSpPr>
            <a:spLocks noGrp="1"/>
          </p:cNvSpPr>
          <p:nvPr>
            <p:ph type="subTitle" idx="13" hasCustomPrompt="1"/>
            <p:custDataLst>
              <p:tags r:id="rId9"/>
            </p:custDataLst>
          </p:nvPr>
        </p:nvSpPr>
        <p:spPr>
          <a:xfrm>
            <a:off x="5371148" y="4170997"/>
            <a:ext cx="5767705" cy="715010"/>
          </a:xfrm>
        </p:spPr>
        <p:txBody>
          <a:bodyPr vert="horz" wrap="square" lIns="91440" tIns="45720" rIns="91440" bIns="45720" anchor="t" anchorCtr="0">
            <a:normAutofit/>
          </a:bodyPr>
          <a:lstStyle>
            <a:lvl1pPr marL="0" marR="0" indent="0" algn="ctr" defTabSz="914400" rtl="0" eaLnBrk="1" fontAlgn="auto" latinLnBrk="0" hangingPunct="1">
              <a:lnSpc>
                <a:spcPct val="130000"/>
              </a:lnSpc>
              <a:spcBef>
                <a:spcPct val="0"/>
              </a:spcBef>
              <a:spcAft>
                <a:spcPct val="0"/>
              </a:spcAft>
              <a:buClrTx/>
              <a:buSzPts val="1600"/>
              <a:buFont typeface="Arial" pitchFamily="34" charset="0"/>
              <a:buNone/>
              <a:defRPr sz="1600" b="0" spc="200">
                <a:solidFill>
                  <a:schemeClr val="tx1">
                    <a:lumMod val="85000"/>
                    <a:lumOff val="15000"/>
                  </a:schemeClr>
                </a:solidFill>
                <a:latin typeface="Arial" pitchFamily="34" charset="0"/>
                <a:ea typeface="微软雅黑" panose="020b0503020204020204" pitchFamily="34" charset="-122"/>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5"/>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6"/>
            </p:custDataLst>
          </p:nvPr>
        </p:nvSpPr>
        <p:spPr>
          <a:xfrm>
            <a:off x="669930"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7"/>
            </p:custDataLst>
          </p:nvPr>
        </p:nvSpPr>
        <p:spPr>
          <a:xfrm>
            <a:off x="6238877" y="952508"/>
            <a:ext cx="5283242" cy="5388907"/>
          </a:xfrm>
        </p:spPr>
        <p:txBody>
          <a:bodyPr wrap="square" lIns="90170" tIns="46990" rIns="90170" bIns="46990">
            <a:normAutofit/>
          </a:bodyPr>
          <a:lstStyle>
            <a:lvl1pPr eaLnBrk="1" fontAlgn="auto" latinLnBrk="0" hangingPunct="1">
              <a:defRPr sz="1600">
                <a:solidFill>
                  <a:schemeClr val="tx1"/>
                </a:solidFill>
                <a:latin typeface="Arial" pitchFamily="34" charset="0"/>
                <a:ea typeface="微软雅黑" panose="020b0503020204020204" pitchFamily="34" charset="-122"/>
              </a:defRPr>
            </a:lvl1pPr>
            <a:lvl2pPr eaLnBrk="1" fontAlgn="auto" latinLnBrk="0" hangingPunct="1">
              <a:defRPr sz="1600">
                <a:solidFill>
                  <a:schemeClr val="tx1"/>
                </a:solidFill>
                <a:latin typeface="Arial" pitchFamily="34" charset="0"/>
                <a:ea typeface="微软雅黑" panose="020b0503020204020204" pitchFamily="34" charset="-122"/>
              </a:defRPr>
            </a:lvl2pPr>
            <a:lvl3pPr eaLnBrk="1" fontAlgn="auto" latinLnBrk="0" hangingPunct="1">
              <a:defRPr sz="1600">
                <a:solidFill>
                  <a:schemeClr val="tx1"/>
                </a:solidFill>
                <a:latin typeface="Arial" pitchFamily="34" charset="0"/>
                <a:ea typeface="微软雅黑" panose="020b0503020204020204" pitchFamily="34" charset="-122"/>
              </a:defRPr>
            </a:lvl3pPr>
            <a:lvl4pPr eaLnBrk="1" fontAlgn="auto" latinLnBrk="0" hangingPunct="1">
              <a:defRPr sz="1600">
                <a:solidFill>
                  <a:schemeClr val="tx1"/>
                </a:solidFill>
                <a:latin typeface="Arial" pitchFamily="34" charset="0"/>
                <a:ea typeface="微软雅黑" panose="020b0503020204020204" pitchFamily="34" charset="-122"/>
              </a:defRPr>
            </a:lvl4pPr>
            <a:lvl5pPr eaLnBrk="1" fontAlgn="auto" latinLnBrk="0" hangingPunct="1">
              <a:defRPr sz="160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1" name="图片 10"/>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5"/>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6"/>
            </p:custDataLst>
          </p:nvPr>
        </p:nvSpPr>
        <p:spPr>
          <a:xfrm>
            <a:off x="669930" y="952508"/>
            <a:ext cx="5283242" cy="381003"/>
          </a:xfrm>
        </p:spPr>
        <p:txBody>
          <a:bodyPr wrap="square" lIns="90170" tIns="46990" rIns="90170" bIns="46990" anchor="ctr"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7"/>
            </p:custDataLst>
          </p:nvPr>
        </p:nvSpPr>
        <p:spPr>
          <a:xfrm>
            <a:off x="669925" y="1406525"/>
            <a:ext cx="5283200"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8"/>
            </p:custDataLst>
          </p:nvPr>
        </p:nvSpPr>
        <p:spPr>
          <a:xfrm>
            <a:off x="6235750" y="952508"/>
            <a:ext cx="5283242" cy="381003"/>
          </a:xfrm>
        </p:spPr>
        <p:txBody>
          <a:bodyPr vert="horz" wrap="square" lIns="90170" tIns="46990" rIns="90170" bIns="46990" rtlCol="0" anchor="ctr"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9"/>
            </p:custDataLst>
          </p:nvPr>
        </p:nvSpPr>
        <p:spPr>
          <a:xfrm>
            <a:off x="6235750" y="1406525"/>
            <a:ext cx="5283242"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0"/>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2"/>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p:custDataLst>
              <p:tags r:id="rId4"/>
            </p:custDataLst>
          </p:nvPr>
        </p:nvSpPr>
        <p:spPr>
          <a:xfrm>
            <a:off x="0" y="0"/>
            <a:ext cx="12192000" cy="6858000"/>
          </a:xfrm>
          <a:prstGeom prst="rect">
            <a:avLst/>
          </a:prstGeom>
          <a:solidFill>
            <a:schemeClr val="dk1">
              <a:alpha val="40000"/>
            </a:schemeClr>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6" name="矩形 5"/>
          <p:cNvSpPr/>
          <p:nvPr>
            <p:custDataLst>
              <p:tags r:id="rId5"/>
            </p:custDataLst>
          </p:nvPr>
        </p:nvSpPr>
        <p:spPr>
          <a:xfrm>
            <a:off x="4320540" y="0"/>
            <a:ext cx="7866984" cy="68580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6"/>
            </p:custDataLst>
          </p:nvPr>
        </p:nvSpPr>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5"/>
            </p:custDataLst>
          </p:nvPr>
        </p:nvSpPr>
        <p:spPr>
          <a:xfrm>
            <a:off x="669930"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6"/>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7"/>
            </p:custDataLst>
          </p:nvPr>
        </p:nvSpPr>
        <p:spPr>
          <a:xfrm>
            <a:off x="6238925"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0"/>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FABC47A4-756D-490B-A52F-7D9E2C9FC05F}"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矩形 6"/>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竖排标题 1"/>
          <p:cNvSpPr>
            <a:spLocks noGrp="1"/>
          </p:cNvSpPr>
          <p:nvPr>
            <p:ph type="title" orient="vert"/>
            <p:custDataLst>
              <p:tags r:id="rId5"/>
            </p:custDataLst>
          </p:nvPr>
        </p:nvSpPr>
        <p:spPr>
          <a:xfrm>
            <a:off x="10571135" y="952508"/>
            <a:ext cx="950984" cy="5388907"/>
          </a:xfrm>
        </p:spPr>
        <p:txBody>
          <a:bodyPr vert="eaVert" wrap="square"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wrap="square">
            <a:normAutofit/>
          </a:bodyPr>
          <a:lstStyle>
            <a:lvl1pPr indent="0" eaLnBrk="1" fontAlgn="auto" latinLnBrk="0" hangingPunct="1">
              <a:defRPr>
                <a:solidFill>
                  <a:schemeClr val="tx1"/>
                </a:solidFill>
                <a:latin typeface="Arial" pitchFamily="34" charset="0"/>
                <a:ea typeface="微软雅黑" panose="020b0503020204020204" pitchFamily="34" charset="-122"/>
              </a:defRPr>
            </a:lvl1pPr>
            <a:lvl2pPr indent="0" eaLnBrk="1" fontAlgn="auto" latinLnBrk="0" hangingPunct="1">
              <a:defRPr>
                <a:solidFill>
                  <a:schemeClr val="tx1"/>
                </a:solidFill>
                <a:latin typeface="Arial" pitchFamily="34" charset="0"/>
                <a:ea typeface="微软雅黑" panose="020b0503020204020204" pitchFamily="34" charset="-122"/>
              </a:defRPr>
            </a:lvl2pPr>
            <a:lvl3pPr indent="0" eaLnBrk="1" fontAlgn="auto" latinLnBrk="0" hangingPunct="1">
              <a:defRPr>
                <a:solidFill>
                  <a:schemeClr val="tx1"/>
                </a:solidFill>
                <a:latin typeface="Arial" pitchFamily="34" charset="0"/>
                <a:ea typeface="微软雅黑" panose="020b0503020204020204" pitchFamily="34" charset="-122"/>
              </a:defRPr>
            </a:lvl3pPr>
            <a:lvl4pPr indent="0" eaLnBrk="1" fontAlgn="auto" latinLnBrk="0" hangingPunct="1">
              <a:defRPr>
                <a:solidFill>
                  <a:schemeClr val="tx1"/>
                </a:solidFill>
                <a:latin typeface="Arial" pitchFamily="34" charset="0"/>
                <a:ea typeface="微软雅黑" panose="020b0503020204020204" pitchFamily="34" charset="-122"/>
              </a:defRPr>
            </a:lvl4pPr>
            <a:lvl5pPr indent="0" eaLnBrk="1" fontAlgn="auto" latinLnBrk="0" hangingPunct="1">
              <a:defRPr>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矩形 5"/>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3" name="日期占位符 2"/>
          <p:cNvSpPr>
            <a:spLocks noGrp="1"/>
          </p:cNvSpPr>
          <p:nvPr>
            <p:ph type="dt" sz="half" idx="10"/>
            <p:custDataLst>
              <p:tags r:id="rId5"/>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wrap="square">
            <a:normAutofit/>
          </a:bodyPr>
          <a:lstStyle>
            <a:lvl1pPr>
              <a:defRPr>
                <a:solidFill>
                  <a:schemeClr val="tx1"/>
                </a:solidFill>
                <a:latin typeface="Arial" pitchFamily="34" charset="0"/>
                <a:ea typeface="微软雅黑" panose="020b0503020204020204" pitchFamily="34" charset="-122"/>
              </a:defRPr>
            </a:lvl1pPr>
            <a:lvl2pPr>
              <a:defRPr>
                <a:solidFill>
                  <a:schemeClr val="tx1"/>
                </a:solidFill>
                <a:latin typeface="Arial" pitchFamily="34" charset="0"/>
                <a:ea typeface="微软雅黑" panose="020b0503020204020204" pitchFamily="34" charset="-122"/>
              </a:defRPr>
            </a:lvl2pPr>
            <a:lvl3pPr>
              <a:defRPr>
                <a:solidFill>
                  <a:schemeClr val="tx1"/>
                </a:solidFill>
                <a:latin typeface="Arial" pitchFamily="34" charset="0"/>
                <a:ea typeface="微软雅黑" panose="020b0503020204020204" pitchFamily="34" charset="-122"/>
              </a:defRPr>
            </a:lvl3pPr>
            <a:lvl4pPr>
              <a:defRPr>
                <a:solidFill>
                  <a:schemeClr val="tx1"/>
                </a:solidFill>
                <a:latin typeface="Arial" pitchFamily="34" charset="0"/>
                <a:ea typeface="微软雅黑" panose="020b0503020204020204" pitchFamily="34" charset="-122"/>
              </a:defRPr>
            </a:lvl4pPr>
            <a:lvl5pPr>
              <a:defRPr>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tx2"/>
        </a:solidFill>
        <a:effectLst/>
      </p:bgPr>
    </p:bg>
    <p:spTree>
      <p:nvGrpSpPr>
        <p:cNvPr id="1" name=""/>
        <p:cNvGrpSpPr/>
        <p:nvPr/>
      </p:nvGrpSpPr>
      <p:grpSpPr>
        <a:xfrm>
          <a:off x="0" y="0"/>
          <a:ext cx="0" cy="0"/>
        </a:xfrm>
      </p:grpSpPr>
      <p:pic>
        <p:nvPicPr>
          <p:cNvPr id="7" name="图片 6"/>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292075" y="303809"/>
            <a:ext cx="11607851" cy="6250381"/>
          </a:xfrm>
          <a:prstGeom prst="rect">
            <a:avLst/>
          </a:prstGeom>
        </p:spPr>
      </p:pic>
      <p:sp>
        <p:nvSpPr>
          <p:cNvPr id="6" name="矩形 5"/>
          <p:cNvSpPr/>
          <p:nvPr>
            <p:custDataLst>
              <p:tags r:id="rId4"/>
            </p:custDataLst>
          </p:nvPr>
        </p:nvSpPr>
        <p:spPr>
          <a:xfrm>
            <a:off x="292075" y="303809"/>
            <a:ext cx="11607851" cy="6250382"/>
          </a:xfrm>
          <a:prstGeom prst="rect">
            <a:avLst/>
          </a:prstGeom>
          <a:solidFill>
            <a:schemeClr val="dk1">
              <a:alpha val="40000"/>
            </a:schemeClr>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3" name="日期占位符 2"/>
          <p:cNvSpPr>
            <a:spLocks noGrp="1"/>
          </p:cNvSpPr>
          <p:nvPr>
            <p:ph type="dt" sz="half" idx="10"/>
            <p:custDataLst>
              <p:tags r:id="rId5"/>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cxnSp>
        <p:nvCxnSpPr>
          <p:cNvPr id="9" name="直接连接符 8"/>
          <p:cNvCxnSpPr/>
          <p:nvPr>
            <p:custDataLst>
              <p:tags r:id="rId8"/>
            </p:custDataLst>
          </p:nvPr>
        </p:nvCxnSpPr>
        <p:spPr>
          <a:xfrm>
            <a:off x="3355975" y="4307840"/>
            <a:ext cx="5480050" cy="0"/>
          </a:xfrm>
          <a:prstGeom prst="line">
            <a:avLst/>
          </a:prstGeom>
          <a:ln>
            <a:solidFill>
              <a:schemeClr val="bg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8" name="文本占位符 7"/>
          <p:cNvSpPr>
            <a:spLocks noGrp="1"/>
          </p:cNvSpPr>
          <p:nvPr>
            <p:ph type="body" idx="14" hasCustomPrompt="1"/>
            <p:custDataLst>
              <p:tags r:id="rId9"/>
            </p:custDataLst>
          </p:nvPr>
        </p:nvSpPr>
        <p:spPr>
          <a:xfrm>
            <a:off x="3413760" y="4511040"/>
            <a:ext cx="5365115" cy="361315"/>
          </a:xfrm>
        </p:spPr>
        <p:txBody>
          <a:bodyPr vert="horz" wrap="square" lIns="91440" tIns="45720" rIns="91440" bIns="45720" anchor="t" anchorCtr="0">
            <a:normAutofit/>
          </a:bodyPr>
          <a:lstStyle>
            <a:lvl1pPr marL="0" marR="0" indent="0" algn="ctr" rtl="0" eaLnBrk="1" fontAlgn="auto">
              <a:lnSpc>
                <a:spcPct val="100000"/>
              </a:lnSpc>
              <a:spcBef>
                <a:spcPct val="0"/>
              </a:spcBef>
              <a:spcAft>
                <a:spcPct val="0"/>
              </a:spcAft>
              <a:buClrTx/>
              <a:buSzPts val="2000"/>
              <a:buFont typeface="Arial" pitchFamily="34" charset="0"/>
              <a:buNone/>
              <a:defRPr sz="2000" b="0" spc="200">
                <a:solidFill>
                  <a:schemeClr val="bg1"/>
                </a:solidFill>
                <a:latin typeface="Arial" pitchFamily="34" charset="0"/>
                <a:ea typeface="微软雅黑" panose="020b0503020204020204" pitchFamily="34" charset="-122"/>
              </a:defRPr>
            </a:lvl1pPr>
          </a:lstStyle>
          <a:p>
            <a:pPr marL="228600" lvl="0" indent="-228600" algn="l" defTabSz="914400" rtl="0" eaLnBrk="1" fontAlgn="auto" latinLnBrk="0" hangingPunct="1">
              <a:lnSpc>
                <a:spcPct val="130000"/>
              </a:lnSpc>
              <a:spcBef>
                <a:spcPct val="0"/>
              </a:spcBef>
              <a:spcAft>
                <a:spcPts val="1000"/>
              </a:spcAft>
              <a:buClr>
                <a:schemeClr val="tx1">
                  <a:lumMod val="65000"/>
                  <a:lumOff val="35000"/>
                </a:schemeClr>
              </a:buClr>
              <a:buSzPts val="2000"/>
              <a:buFont typeface="Arial" pitchFamily="34" charset="0"/>
              <a:buNone/>
            </a:pPr>
            <a:r>
              <a:rPr lang="zh-CN" altLang="en-US"/>
              <a:t>单击此处编辑副标题</a:t>
            </a:r>
            <a:endParaRPr lang="zh-CN" altLang="en-US"/>
          </a:p>
        </p:txBody>
      </p:sp>
      <p:sp>
        <p:nvSpPr>
          <p:cNvPr id="2" name="标题 1"/>
          <p:cNvSpPr>
            <a:spLocks noGrp="1"/>
          </p:cNvSpPr>
          <p:nvPr>
            <p:ph type="title" idx="13" hasCustomPrompt="1"/>
            <p:custDataLst>
              <p:tags r:id="rId10"/>
            </p:custDataLst>
          </p:nvPr>
        </p:nvSpPr>
        <p:spPr>
          <a:xfrm>
            <a:off x="3413125" y="2773680"/>
            <a:ext cx="5365750" cy="1398905"/>
          </a:xfrm>
        </p:spPr>
        <p:txBody>
          <a:bodyPr vert="horz" wrap="square" lIns="91440" tIns="45720" rIns="91440" bIns="45720" anchor="ctr" anchorCtr="0">
            <a:normAutofit/>
          </a:bodyPr>
          <a:lstStyle>
            <a:lvl1pPr marL="0" marR="0" indent="0" algn="dist" defTabSz="914400" rtl="0" eaLnBrk="1" fontAlgn="auto" latinLnBrk="0" hangingPunct="1">
              <a:lnSpc>
                <a:spcPct val="100000"/>
              </a:lnSpc>
              <a:spcBef>
                <a:spcPct val="0"/>
              </a:spcBef>
              <a:spcAft>
                <a:spcPct val="0"/>
              </a:spcAft>
              <a:buClrTx/>
              <a:buSzPts val="8000"/>
              <a:buNone/>
              <a:defRPr sz="8000" b="0" spc="1000">
                <a:solidFill>
                  <a:schemeClr val="bg1"/>
                </a:solidFill>
                <a:latin typeface="Arial" pitchFamily="34" charset="0"/>
                <a:ea typeface="汉仪旗黑-85S" panose="00020600040101010101" pitchFamily="18" charset="-122"/>
              </a:defRPr>
            </a:lvl1pPr>
          </a:lstStyle>
          <a:p>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7" name="图片 6"/>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矩形 5"/>
          <p:cNvSpPr/>
          <p:nvPr>
            <p:custDataLst>
              <p:tags r:id="rId4"/>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5"/>
            </p:custDataLst>
          </p:nvPr>
        </p:nvSpPr>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4"/>
            </p:custDataLst>
          </p:nvPr>
        </p:nvSpPr>
        <p:spPr>
          <a:xfrm>
            <a:off x="292075" y="303809"/>
            <a:ext cx="11607851" cy="6250382"/>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hasCustomPrompt="1"/>
            <p:custDataLst>
              <p:tags r:id="rId5"/>
            </p:custDataLst>
          </p:nvPr>
        </p:nvSpPr>
        <p:spPr>
          <a:xfrm>
            <a:off x="1281600" y="1249200"/>
            <a:ext cx="9626400" cy="723600"/>
          </a:xfrm>
        </p:spPr>
        <p:txBody>
          <a:bodyPr wrap="square" anchor="ctr">
            <a:normAutofit/>
          </a:bodyPr>
          <a:lstStyle>
            <a:lvl1pPr>
              <a:defRPr sz="32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6"/>
            </p:custDataLst>
          </p:nvPr>
        </p:nvSpPr>
        <p:spPr>
          <a:xfrm>
            <a:off x="1281113" y="2163600"/>
            <a:ext cx="9626600" cy="3445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1" name="图片 10"/>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p:cNvSpPr/>
          <p:nvPr>
            <p:custDataLst>
              <p:tags r:id="rId4"/>
            </p:custDataLst>
          </p:nvPr>
        </p:nvSpPr>
        <p:spPr>
          <a:xfrm>
            <a:off x="292075" y="303809"/>
            <a:ext cx="11607851" cy="6250382"/>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8" name="矩形 7"/>
          <p:cNvSpPr/>
          <p:nvPr>
            <p:custDataLst>
              <p:tags r:id="rId5"/>
            </p:custDataLst>
          </p:nvPr>
        </p:nvSpPr>
        <p:spPr>
          <a:xfrm>
            <a:off x="0" y="0"/>
            <a:ext cx="4824603" cy="68580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hasCustomPrompt="1"/>
            <p:custDataLst>
              <p:tags r:id="rId6"/>
            </p:custDataLst>
          </p:nvPr>
        </p:nvSpPr>
        <p:spPr>
          <a:xfrm>
            <a:off x="583200" y="770400"/>
            <a:ext cx="3960000" cy="882000"/>
          </a:xfrm>
        </p:spPr>
        <p:txBody>
          <a:bodyPr wrap="square" anchor="ctr" anchorCtr="0">
            <a:normAutofit/>
          </a:bodyPr>
          <a:lstStyle>
            <a:lvl1pPr>
              <a:defRPr sz="3600" baseline="0">
                <a:solidFill>
                  <a:schemeClr val="tx1"/>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p:cNvSpPr/>
          <p:nvPr>
            <p:custDataLst>
              <p:tags r:id="rId4"/>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8" name="矩形 7"/>
          <p:cNvSpPr/>
          <p:nvPr>
            <p:custDataLst>
              <p:tags r:id="rId5"/>
            </p:custDataLst>
          </p:nvPr>
        </p:nvSpPr>
        <p:spPr>
          <a:xfrm>
            <a:off x="0" y="0"/>
            <a:ext cx="12192000" cy="2664333"/>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6"/>
            </p:custDataLst>
          </p:nvPr>
        </p:nvSpPr>
        <p:spPr>
          <a:xfrm>
            <a:off x="612000" y="781200"/>
            <a:ext cx="10976400" cy="626400"/>
          </a:xfrm>
        </p:spPr>
        <p:txBody>
          <a:bodyPr wrap="square" anchor="ctr">
            <a:normAutofit/>
          </a:bodyPr>
          <a:lstStyle>
            <a:lvl1pPr algn="ctr">
              <a:defRPr sz="3600"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wrap="square">
            <a:normAutofit/>
          </a:bodyPr>
          <a:lstStyle>
            <a:lvl1pPr algn="ct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1" name="图片 10"/>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p:cNvSpPr/>
          <p:nvPr>
            <p:custDataLst>
              <p:tags r:id="rId4"/>
            </p:custDataLst>
          </p:nvPr>
        </p:nvSpPr>
        <p:spPr>
          <a:xfrm>
            <a:off x="0" y="302438"/>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8" name="矩形 7"/>
          <p:cNvSpPr/>
          <p:nvPr>
            <p:custDataLst>
              <p:tags r:id="rId5"/>
            </p:custDataLst>
          </p:nvPr>
        </p:nvSpPr>
        <p:spPr>
          <a:xfrm>
            <a:off x="0" y="5028971"/>
            <a:ext cx="12192000" cy="1829029"/>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6"/>
            </p:custDataLst>
          </p:nvPr>
        </p:nvSpPr>
        <p:spPr>
          <a:xfrm>
            <a:off x="604800" y="669600"/>
            <a:ext cx="10976400" cy="565200"/>
          </a:xfrm>
        </p:spPr>
        <p:txBody>
          <a:bodyPr wrap="square" anchor="ctr" anchorCtr="0">
            <a:normAutofit/>
          </a:bodyPr>
          <a:lstStyle>
            <a:lvl1pPr algn="ctr">
              <a:defRPr sz="3200"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pic>
        <p:nvPicPr>
          <p:cNvPr id="14" name="图片 13"/>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矩形 11"/>
          <p:cNvSpPr/>
          <p:nvPr>
            <p:custDataLst>
              <p:tags r:id="rId4"/>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10" name="矩形 9"/>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p:custDataLst>
              <p:tags r:id="rId6"/>
            </p:custDataLst>
          </p:nvPr>
        </p:nvSpPr>
        <p:spPr>
          <a:xfrm>
            <a:off x="579600" y="237600"/>
            <a:ext cx="11037600" cy="441964"/>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4"/>
            </p:custDataLst>
          </p:nvPr>
        </p:nvSpPr>
        <p:spPr>
          <a:xfrm>
            <a:off x="0" y="953691"/>
            <a:ext cx="12192000" cy="4950618"/>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
        <p:nvSpPr>
          <p:cNvPr id="2" name="标题 1"/>
          <p:cNvSpPr>
            <a:spLocks noGrp="1"/>
          </p:cNvSpPr>
          <p:nvPr>
            <p:ph type="title" hasCustomPrompt="1"/>
            <p:custDataLst>
              <p:tags r:id="rId5"/>
            </p:custDataLst>
          </p:nvPr>
        </p:nvSpPr>
        <p:spPr>
          <a:xfrm>
            <a:off x="1522800" y="1339200"/>
            <a:ext cx="9144000" cy="2386800"/>
          </a:xfrm>
        </p:spPr>
        <p:txBody>
          <a:bodyPr wrap="square" anchor="b">
            <a:normAutofit/>
          </a:bodyPr>
          <a:lstStyle>
            <a:lvl1pPr algn="ctr">
              <a:defRPr sz="60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6"/>
            </p:custDataLst>
          </p:nvPr>
        </p:nvSpPr>
        <p:spPr/>
        <p:txBody>
          <a:bodyPr wrap="square">
            <a:normAutofit/>
          </a:bodyPr>
          <a:lstStyle>
            <a:lvl1pPr>
              <a:defRPr>
                <a:solidFill>
                  <a:schemeClr val="lt1">
                    <a:tint val="7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wrap="square">
            <a:normAutofit/>
          </a:bodyPr>
          <a:lstStyle>
            <a:lvl1pPr>
              <a:defRPr>
                <a:solidFill>
                  <a:schemeClr val="tx1">
                    <a:tint val="7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wrap="square">
            <a:normAutofit/>
          </a:bodyPr>
          <a:lstStyle>
            <a:lvl1pPr>
              <a:defRPr>
                <a:solidFill>
                  <a:schemeClr val="dk1">
                    <a:tint val="75000"/>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9"/>
            </p:custDataLst>
          </p:nvPr>
        </p:nvSpPr>
        <p:spPr>
          <a:xfrm>
            <a:off x="1522413" y="3862800"/>
            <a:ext cx="9144000" cy="1656000"/>
          </a:xfrm>
        </p:spPr>
        <p:txBody>
          <a:bodyPr wrap="square">
            <a:normAutofit/>
          </a:bodyPr>
          <a:lstStyle>
            <a:lvl1pPr algn="ct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8.xml" /><Relationship Id="rId2" Type="http://schemas.openxmlformats.org/officeDocument/2006/relationships/slideLayout" Target="../slideLayouts/slideLayout13.xml" /><Relationship Id="rId20" Type="http://schemas.openxmlformats.org/officeDocument/2006/relationships/tags" Target="../tags/tag139.xml" /><Relationship Id="rId21" Type="http://schemas.openxmlformats.org/officeDocument/2006/relationships/tags" Target="../tags/tag140.xml" /><Relationship Id="rId22" Type="http://schemas.openxmlformats.org/officeDocument/2006/relationships/tags" Target="../tags/tag141.xml" /><Relationship Id="rId23" Type="http://schemas.openxmlformats.org/officeDocument/2006/relationships/tags" Target="../tags/tag142.xml" /><Relationship Id="rId24" Type="http://schemas.openxmlformats.org/officeDocument/2006/relationships/tags" Target="../tags/tag143.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5.xml" /><Relationship Id="rId4" Type="http://schemas.openxmlformats.org/officeDocument/2006/relationships/tags" Target="../tags/tag14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2" Type="http://schemas.openxmlformats.org/officeDocument/2006/relationships/notesSlide" Target="../notesSlides/notesSlide2.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image" Target="file:///C:\Users\D69LXP2\Desktop\400px_tools\pic_temp\pic_sup.png" TargetMode="External"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25" Type="http://schemas.openxmlformats.org/officeDocument/2006/relationships/tags" Target="../tags/tag205.xml" /><Relationship Id="rId26" Type="http://schemas.openxmlformats.org/officeDocument/2006/relationships/tags" Target="../tags/tag206.xml" /><Relationship Id="rId27" Type="http://schemas.openxmlformats.org/officeDocument/2006/relationships/tags" Target="../tags/tag207.xml" /><Relationship Id="rId3" Type="http://schemas.openxmlformats.org/officeDocument/2006/relationships/image" Target="../media/image1.jpeg"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tags" Target="../tags/tag20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5.xml" /><Relationship Id="rId11" Type="http://schemas.openxmlformats.org/officeDocument/2006/relationships/tags" Target="../tags/tag256.xml" /><Relationship Id="rId2" Type="http://schemas.openxmlformats.org/officeDocument/2006/relationships/image" Target="../media/image7.jpeg"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280.xml" /><Relationship Id="rId12" Type="http://schemas.openxmlformats.org/officeDocument/2006/relationships/tags" Target="../tags/tag281.xml" /><Relationship Id="rId13" Type="http://schemas.openxmlformats.org/officeDocument/2006/relationships/tags" Target="../tags/tag282.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3.jpeg"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 Id="rId9" Type="http://schemas.openxmlformats.org/officeDocument/2006/relationships/tags" Target="../tags/tag30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 Id="rId3" Type="http://schemas.openxmlformats.org/officeDocument/2006/relationships/tags" Target="../tags/tag3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tags" Target="../tags/tag318.xml" /><Relationship Id="rId9" Type="http://schemas.openxmlformats.org/officeDocument/2006/relationships/tags" Target="../tags/tag31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tags" Target="../tags/tag330.xml" /><Relationship Id="rId13" Type="http://schemas.openxmlformats.org/officeDocument/2006/relationships/tags" Target="../tags/tag331.xml" /><Relationship Id="rId14" Type="http://schemas.openxmlformats.org/officeDocument/2006/relationships/tags" Target="../tags/tag332.xml" /><Relationship Id="rId15" Type="http://schemas.openxmlformats.org/officeDocument/2006/relationships/tags" Target="../tags/tag333.xml" /><Relationship Id="rId16" Type="http://schemas.openxmlformats.org/officeDocument/2006/relationships/tags" Target="../tags/tag334.xml" /><Relationship Id="rId17" Type="http://schemas.openxmlformats.org/officeDocument/2006/relationships/tags" Target="../tags/tag335.xml" /><Relationship Id="rId18" Type="http://schemas.openxmlformats.org/officeDocument/2006/relationships/tags" Target="../tags/tag336.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tags" Target="../tags/tag324.xml" /><Relationship Id="rId7" Type="http://schemas.openxmlformats.org/officeDocument/2006/relationships/tags" Target="../tags/tag325.xml" /><Relationship Id="rId8" Type="http://schemas.openxmlformats.org/officeDocument/2006/relationships/tags" Target="../tags/tag326.xml" /><Relationship Id="rId9" Type="http://schemas.openxmlformats.org/officeDocument/2006/relationships/tags" Target="../tags/tag32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tags" Target="../tags/tag343.xml" /><Relationship Id="rId2" Type="http://schemas.openxmlformats.org/officeDocument/2006/relationships/image" Target="file:///C:\Users\D69LXP2\Desktop\400px_tools\pic_temp\pic_sup.png" TargetMode="External" /><Relationship Id="rId3" Type="http://schemas.openxmlformats.org/officeDocument/2006/relationships/image" Target="../media/image1.jpeg"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8.jpeg" /><Relationship Id="rId7" Type="http://schemas.openxmlformats.org/officeDocument/2006/relationships/tags" Target="../tags/tag339.xml" /><Relationship Id="rId8" Type="http://schemas.openxmlformats.org/officeDocument/2006/relationships/image" Target="../media/image9.jpeg" /><Relationship Id="rId9" Type="http://schemas.openxmlformats.org/officeDocument/2006/relationships/tags" Target="../tags/tag34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1.xml" /><Relationship Id="rId11" Type="http://schemas.openxmlformats.org/officeDocument/2006/relationships/tags" Target="../tags/tag352.xml" /><Relationship Id="rId12" Type="http://schemas.openxmlformats.org/officeDocument/2006/relationships/tags" Target="../tags/tag353.xml" /><Relationship Id="rId2" Type="http://schemas.openxmlformats.org/officeDocument/2006/relationships/image" Target="../media/image10.jpeg" /><Relationship Id="rId3" Type="http://schemas.openxmlformats.org/officeDocument/2006/relationships/tags" Target="../tags/tag344.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tags" Target="../tags/tag347.xml" /><Relationship Id="rId7" Type="http://schemas.openxmlformats.org/officeDocument/2006/relationships/tags" Target="../tags/tag348.xml" /><Relationship Id="rId8" Type="http://schemas.openxmlformats.org/officeDocument/2006/relationships/tags" Target="../tags/tag349.xml" /><Relationship Id="rId9" Type="http://schemas.openxmlformats.org/officeDocument/2006/relationships/tags" Target="../tags/tag35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tags" Target="../tags/tag35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5213006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5247004" y="1283335"/>
            <a:ext cx="6131210" cy="34150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sz="2000">
                <a:solidFill>
                  <a:schemeClr val="bg1"/>
                </a:solidFill>
              </a:rPr>
              <a:t> </a:t>
            </a:r>
            <a:endParaRPr lang="zh-CN" altLang="en-US" sz="2000">
              <a:solidFill>
                <a:schemeClr val="bg1"/>
              </a:solidFill>
            </a:endParaRPr>
          </a:p>
          <a:p>
            <a:pPr algn="ctr" fontAlgn="auto">
              <a:lnSpc>
                <a:spcPct val="150000"/>
              </a:lnSpc>
            </a:pPr>
            <a:r>
              <a:rPr lang="zh-CN" altLang="en-US" sz="4400" b="1" smtClean="0">
                <a:solidFill>
                  <a:schemeClr val="bg1"/>
                </a:solidFill>
              </a:rPr>
              <a:t>新闻</a:t>
            </a:r>
            <a:r>
              <a:rPr lang="zh-CN" altLang="en-US" sz="4400" b="1">
                <a:solidFill>
                  <a:schemeClr val="bg1"/>
                </a:solidFill>
              </a:rPr>
              <a:t>编辑学</a:t>
            </a:r>
            <a:endParaRPr lang="zh-CN" altLang="en-US" sz="4400" b="1">
              <a:solidFill>
                <a:schemeClr val="bg1"/>
              </a:solidFill>
            </a:endParaRPr>
          </a:p>
          <a:p>
            <a:pPr algn="ctr" fontAlgn="auto">
              <a:lnSpc>
                <a:spcPct val="150000"/>
              </a:lnSpc>
            </a:pPr>
            <a:r>
              <a:rPr lang="zh-CN" altLang="en-US" sz="2000" smtClean="0">
                <a:solidFill>
                  <a:schemeClr val="bg1"/>
                </a:solidFill>
              </a:rPr>
              <a:t>（</a:t>
            </a:r>
            <a:r>
              <a:rPr lang="zh-CN" altLang="en-US" sz="2000">
                <a:solidFill>
                  <a:schemeClr val="bg1"/>
                </a:solidFill>
              </a:rPr>
              <a:t>第四版</a:t>
            </a:r>
            <a:r>
              <a:rPr lang="zh-CN" altLang="en-US" sz="2000" smtClean="0">
                <a:solidFill>
                  <a:schemeClr val="bg1"/>
                </a:solidFill>
              </a:rPr>
              <a:t>）</a:t>
            </a:r>
            <a:endParaRPr lang="en-US" altLang="zh-CN" sz="2000" smtClean="0">
              <a:solidFill>
                <a:schemeClr val="bg1"/>
              </a:solidFill>
            </a:endParaRPr>
          </a:p>
          <a:p>
            <a:pPr algn="ctr" fontAlgn="auto">
              <a:lnSpc>
                <a:spcPct val="150000"/>
              </a:lnSpc>
            </a:pPr>
            <a:endParaRPr lang="en-US" altLang="zh-CN" sz="2000" smtClean="0">
              <a:solidFill>
                <a:schemeClr val="bg1"/>
              </a:solidFill>
            </a:endParaRPr>
          </a:p>
          <a:p>
            <a:pPr algn="ctr" fontAlgn="auto">
              <a:lnSpc>
                <a:spcPct val="150000"/>
              </a:lnSpc>
            </a:pPr>
            <a:endParaRPr lang="zh-CN" altLang="en-US" sz="2000">
              <a:solidFill>
                <a:schemeClr val="bg1"/>
              </a:solidFill>
            </a:endParaRPr>
          </a:p>
          <a:p>
            <a:pPr algn="ctr" fontAlgn="auto">
              <a:lnSpc>
                <a:spcPct val="150000"/>
              </a:lnSpc>
            </a:pPr>
            <a:r>
              <a:rPr lang="zh-CN" altLang="en-US" sz="2000" b="1">
                <a:solidFill>
                  <a:schemeClr val="bg1"/>
                </a:solidFill>
              </a:rPr>
              <a:t> </a:t>
            </a:r>
            <a:r>
              <a:rPr lang="zh-CN" altLang="en-US" sz="2000" b="1" smtClean="0">
                <a:solidFill>
                  <a:schemeClr val="bg1"/>
                </a:solidFill>
              </a:rPr>
              <a:t> </a:t>
            </a:r>
            <a:endParaRPr lang="zh-CN" altLang="en-US" sz="2000" b="1">
              <a:solidFill>
                <a:schemeClr val="bg1"/>
              </a:solidFill>
            </a:endParaRPr>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ctrTitle" idx="14"/>
            <p:custDataLst>
              <p:tags r:id="rId3"/>
            </p:custDataLst>
          </p:nvPr>
        </p:nvSpPr>
        <p:spPr/>
        <p:txBody>
          <a:bodyPr>
            <a:normAutofit fontScale="90000"/>
          </a:bodyPr>
          <a:lstStyle/>
          <a:p>
            <a:r>
              <a:rPr lang="en-US" altLang="zh-CN"/>
              <a:t> </a:t>
            </a:r>
            <a:br>
              <a:rPr lang="zh-CN" altLang="en-US"/>
            </a:br>
            <a:br>
              <a:rPr lang="zh-CN" altLang="en-US"/>
            </a:br>
            <a:r>
              <a:rPr lang="zh-CN" altLang="en-US"/>
              <a:t> 新闻编辑概论</a:t>
            </a:r>
            <a:endParaRPr lang="zh-CN" altLang="en-US"/>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 name="矩形 32"/>
          <p:cNvSpPr/>
          <p:nvPr>
            <p:custDataLst>
              <p:tags r:id="rId3"/>
            </p:custDataLst>
          </p:nvPr>
        </p:nvSpPr>
        <p:spPr bwMode="auto">
          <a:xfrm>
            <a:off x="6010593" y="0"/>
            <a:ext cx="71755" cy="6858000"/>
          </a:xfrm>
          <a:prstGeom prst="rect">
            <a:avLst/>
          </a:prstGeom>
          <a:solidFill>
            <a:schemeClr val="accent1"/>
          </a:solidFill>
          <a:ln w="19050">
            <a:noFill/>
            <a:round/>
          </a:ln>
        </p:spPr>
        <p:txBody>
          <a:bodyPr wrap="squar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a:solidFill>
                <a:schemeClr val="tx1"/>
              </a:solidFill>
              <a:latin typeface="Arial" pitchFamily="34" charset="0"/>
              <a:ea typeface="微软雅黑" panose="020b0503020204020204" pitchFamily="34" charset="-122"/>
              <a:sym typeface="Arial" pitchFamily="34" charset="0"/>
            </a:endParaRPr>
          </a:p>
        </p:txBody>
      </p:sp>
      <p:sp>
        <p:nvSpPr>
          <p:cNvPr id="37" name="椭圆 36"/>
          <p:cNvSpPr/>
          <p:nvPr>
            <p:custDataLst>
              <p:tags r:id="rId4"/>
            </p:custDataLst>
          </p:nvPr>
        </p:nvSpPr>
        <p:spPr bwMode="auto">
          <a:xfrm>
            <a:off x="5728653" y="5107305"/>
            <a:ext cx="635000" cy="635000"/>
          </a:xfrm>
          <a:prstGeom prst="ellipse">
            <a:avLst/>
          </a:prstGeom>
          <a:solidFill>
            <a:schemeClr val="bg2"/>
          </a:solidFill>
          <a:ln w="57150">
            <a:noFill/>
            <a:round/>
          </a:ln>
        </p:spPr>
        <p:txBody>
          <a:bodyPr rot="0" spcFirstLastPara="0" vert="horz" wrap="square" lIns="91440" tIns="46800" rIns="91440" bIns="46800" anchor="ctr" anchorCtr="1" forceAA="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altLang="zh-CN" sz="2800" b="1">
                <a:solidFill>
                  <a:schemeClr val="accent1"/>
                </a:solidFill>
                <a:latin typeface="Arial" pitchFamily="34" charset="0"/>
                <a:ea typeface="微软雅黑" panose="020b0503020204020204" pitchFamily="34" charset="-122"/>
                <a:sym typeface="Arial" pitchFamily="34" charset="0"/>
              </a:rPr>
              <a:t>04</a:t>
            </a:r>
            <a:endParaRPr lang="en-US" altLang="zh-CN" sz="2800" b="1">
              <a:solidFill>
                <a:schemeClr val="accent1"/>
              </a:solidFill>
              <a:latin typeface="Arial" pitchFamily="34" charset="0"/>
              <a:ea typeface="微软雅黑" panose="020b0503020204020204" pitchFamily="34" charset="-122"/>
              <a:sym typeface="Arial" pitchFamily="34" charset="0"/>
            </a:endParaRPr>
          </a:p>
        </p:txBody>
      </p:sp>
      <p:sp>
        <p:nvSpPr>
          <p:cNvPr id="38" name="文本框 37"/>
          <p:cNvSpPr txBox="1"/>
          <p:nvPr>
            <p:custDataLst>
              <p:tags r:id="rId5"/>
            </p:custDataLst>
          </p:nvPr>
        </p:nvSpPr>
        <p:spPr>
          <a:xfrm>
            <a:off x="6590348" y="4904105"/>
            <a:ext cx="4191000" cy="1041400"/>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rPr>
              <a:t>新闻编辑人才</a:t>
            </a:r>
            <a:endPar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endParaRPr>
          </a:p>
        </p:txBody>
      </p:sp>
      <p:sp>
        <p:nvSpPr>
          <p:cNvPr id="36" name="椭圆 35"/>
          <p:cNvSpPr/>
          <p:nvPr>
            <p:custDataLst>
              <p:tags r:id="rId6"/>
            </p:custDataLst>
          </p:nvPr>
        </p:nvSpPr>
        <p:spPr bwMode="auto">
          <a:xfrm>
            <a:off x="5728653" y="3776980"/>
            <a:ext cx="635000" cy="635000"/>
          </a:xfrm>
          <a:prstGeom prst="ellipse">
            <a:avLst/>
          </a:prstGeom>
          <a:solidFill>
            <a:schemeClr val="bg2"/>
          </a:solidFill>
          <a:ln w="57150">
            <a:noFill/>
            <a:round/>
          </a:ln>
        </p:spPr>
        <p:txBody>
          <a:bodyPr rot="0" spcFirstLastPara="0" vert="horz" wrap="square" lIns="91440" tIns="46800" rIns="91440" bIns="46800" anchor="ctr" anchorCtr="1" forceAA="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altLang="zh-CN" sz="2800" b="1">
                <a:solidFill>
                  <a:schemeClr val="accent1"/>
                </a:solidFill>
                <a:latin typeface="Arial" pitchFamily="34" charset="0"/>
                <a:ea typeface="微软雅黑" panose="020b0503020204020204" pitchFamily="34" charset="-122"/>
                <a:sym typeface="Arial" pitchFamily="34" charset="0"/>
              </a:rPr>
              <a:t>03</a:t>
            </a:r>
            <a:endParaRPr lang="en-US" altLang="zh-CN" sz="2800" b="1">
              <a:solidFill>
                <a:schemeClr val="accent1"/>
              </a:solidFill>
              <a:latin typeface="Arial" pitchFamily="34" charset="0"/>
              <a:ea typeface="微软雅黑" panose="020b0503020204020204" pitchFamily="34" charset="-122"/>
              <a:sym typeface="Arial" pitchFamily="34" charset="0"/>
            </a:endParaRPr>
          </a:p>
        </p:txBody>
      </p:sp>
      <p:sp>
        <p:nvSpPr>
          <p:cNvPr id="39" name="文本框 38"/>
          <p:cNvSpPr txBox="1"/>
          <p:nvPr>
            <p:custDataLst>
              <p:tags r:id="rId7"/>
            </p:custDataLst>
          </p:nvPr>
        </p:nvSpPr>
        <p:spPr>
          <a:xfrm>
            <a:off x="6590348" y="3573780"/>
            <a:ext cx="4191000" cy="1041400"/>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rPr>
              <a:t>新闻编辑工作特点</a:t>
            </a:r>
            <a:endPar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endParaRPr>
          </a:p>
        </p:txBody>
      </p:sp>
      <p:sp>
        <p:nvSpPr>
          <p:cNvPr id="35" name="椭圆 34"/>
          <p:cNvSpPr/>
          <p:nvPr>
            <p:custDataLst>
              <p:tags r:id="rId8"/>
            </p:custDataLst>
          </p:nvPr>
        </p:nvSpPr>
        <p:spPr bwMode="auto">
          <a:xfrm>
            <a:off x="5728653" y="2446655"/>
            <a:ext cx="635000" cy="635000"/>
          </a:xfrm>
          <a:prstGeom prst="ellipse">
            <a:avLst/>
          </a:prstGeom>
          <a:solidFill>
            <a:schemeClr val="bg2"/>
          </a:solidFill>
          <a:ln w="57150">
            <a:noFill/>
            <a:round/>
          </a:ln>
        </p:spPr>
        <p:txBody>
          <a:bodyPr rot="0" spcFirstLastPara="0" vert="horz" wrap="square" lIns="91440" tIns="46800" rIns="91440" bIns="46800" anchor="ctr" anchorCtr="1" forceAA="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altLang="zh-CN" sz="2800" b="1">
                <a:solidFill>
                  <a:schemeClr val="accent1"/>
                </a:solidFill>
                <a:latin typeface="Arial" pitchFamily="34" charset="0"/>
                <a:ea typeface="微软雅黑" panose="020b0503020204020204" pitchFamily="34" charset="-122"/>
                <a:sym typeface="Arial" pitchFamily="34" charset="0"/>
              </a:rPr>
              <a:t>02</a:t>
            </a:r>
            <a:endParaRPr lang="en-US" altLang="zh-CN" sz="2800" b="1">
              <a:solidFill>
                <a:schemeClr val="accent1"/>
              </a:solidFill>
              <a:latin typeface="Arial" pitchFamily="34" charset="0"/>
              <a:ea typeface="微软雅黑" panose="020b0503020204020204" pitchFamily="34" charset="-122"/>
              <a:sym typeface="Arial" pitchFamily="34" charset="0"/>
            </a:endParaRPr>
          </a:p>
        </p:txBody>
      </p:sp>
      <p:sp>
        <p:nvSpPr>
          <p:cNvPr id="40" name="文本框 39"/>
          <p:cNvSpPr txBox="1"/>
          <p:nvPr>
            <p:custDataLst>
              <p:tags r:id="rId9"/>
            </p:custDataLst>
          </p:nvPr>
        </p:nvSpPr>
        <p:spPr>
          <a:xfrm>
            <a:off x="6590348" y="2243455"/>
            <a:ext cx="4191000" cy="1041400"/>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rPr>
              <a:t>新闻编辑部与编辑工作内容</a:t>
            </a:r>
            <a:endPar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endParaRPr>
          </a:p>
        </p:txBody>
      </p:sp>
      <p:sp>
        <p:nvSpPr>
          <p:cNvPr id="34" name="椭圆 33"/>
          <p:cNvSpPr/>
          <p:nvPr>
            <p:custDataLst>
              <p:tags r:id="rId10"/>
            </p:custDataLst>
          </p:nvPr>
        </p:nvSpPr>
        <p:spPr bwMode="auto">
          <a:xfrm>
            <a:off x="5728653" y="1116330"/>
            <a:ext cx="635000" cy="635000"/>
          </a:xfrm>
          <a:prstGeom prst="ellipse">
            <a:avLst/>
          </a:prstGeom>
          <a:solidFill>
            <a:schemeClr val="bg2"/>
          </a:solidFill>
          <a:ln w="57150">
            <a:noFill/>
            <a:round/>
          </a:ln>
        </p:spPr>
        <p:txBody>
          <a:bodyPr rot="0" spcFirstLastPara="0" vert="horz" wrap="square" lIns="91440" tIns="46800" rIns="91440" bIns="46800" anchor="ctr" anchorCtr="1" forceAA="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altLang="zh-CN" sz="2800" b="1">
                <a:solidFill>
                  <a:schemeClr val="accent1"/>
                </a:solidFill>
                <a:latin typeface="Arial" pitchFamily="34" charset="0"/>
                <a:ea typeface="微软雅黑" panose="020b0503020204020204" pitchFamily="34" charset="-122"/>
                <a:sym typeface="Arial" pitchFamily="34" charset="0"/>
              </a:rPr>
              <a:t>01</a:t>
            </a:r>
            <a:endParaRPr lang="en-US" altLang="zh-CN" sz="2800" b="1">
              <a:solidFill>
                <a:schemeClr val="accent1"/>
              </a:solidFill>
              <a:latin typeface="Arial" pitchFamily="34" charset="0"/>
              <a:ea typeface="微软雅黑" panose="020b0503020204020204" pitchFamily="34" charset="-122"/>
              <a:sym typeface="Arial" pitchFamily="34" charset="0"/>
            </a:endParaRPr>
          </a:p>
        </p:txBody>
      </p:sp>
      <p:sp>
        <p:nvSpPr>
          <p:cNvPr id="41" name="文本框 40"/>
          <p:cNvSpPr txBox="1"/>
          <p:nvPr>
            <p:custDataLst>
              <p:tags r:id="rId11"/>
            </p:custDataLst>
          </p:nvPr>
        </p:nvSpPr>
        <p:spPr>
          <a:xfrm>
            <a:off x="6590348" y="913130"/>
            <a:ext cx="4191000" cy="1041400"/>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rPr>
              <a:t>新闻编辑工作与媒介形态变化</a:t>
            </a:r>
            <a:endParaRPr lang="zh-CN" altLang="en-US" sz="2000" b="1" spc="200">
              <a:solidFill>
                <a:schemeClr val="tx1">
                  <a:lumMod val="85000"/>
                  <a:lumOff val="15000"/>
                </a:schemeClr>
              </a:solidFill>
              <a:uFillTx/>
              <a:latin typeface="Arial" pitchFamily="34" charset="0"/>
              <a:ea typeface="微软雅黑" panose="020b0503020204020204" pitchFamily="34" charset="-122"/>
              <a:cs typeface="+mj-cs"/>
              <a:sym typeface="Arial" pitchFamily="34" charset="0"/>
            </a:endParaRPr>
          </a:p>
        </p:txBody>
      </p:sp>
      <p:sp>
        <p:nvSpPr>
          <p:cNvPr id="14" name="文本框 13"/>
          <p:cNvSpPr txBox="1"/>
          <p:nvPr>
            <p:custDataLst>
              <p:tags r:id="rId12"/>
            </p:custDataLst>
          </p:nvPr>
        </p:nvSpPr>
        <p:spPr>
          <a:xfrm>
            <a:off x="1049199" y="2503281"/>
            <a:ext cx="2219602" cy="1107996"/>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spc="200">
                <a:solidFill>
                  <a:schemeClr val="bg1"/>
                </a:solidFill>
                <a:latin typeface="Arial" pitchFamily="34" charset="0"/>
                <a:ea typeface="汉仪旗黑-85S" panose="00020600040101010101" pitchFamily="18" charset="-122"/>
              </a:rPr>
              <a:t>目录</a:t>
            </a:r>
            <a:endParaRPr lang="zh-CN" altLang="en-US" sz="6600" spc="200">
              <a:solidFill>
                <a:schemeClr val="bg1"/>
              </a:solidFill>
              <a:latin typeface="Arial" pitchFamily="34" charset="0"/>
              <a:ea typeface="汉仪旗黑-85S" panose="00020600040101010101" pitchFamily="18" charset="-122"/>
            </a:endParaRPr>
          </a:p>
        </p:txBody>
      </p:sp>
      <p:sp>
        <p:nvSpPr>
          <p:cNvPr id="15" name="矩形 14"/>
          <p:cNvSpPr/>
          <p:nvPr>
            <p:custDataLst>
              <p:tags r:id="rId13"/>
            </p:custDataLst>
          </p:nvPr>
        </p:nvSpPr>
        <p:spPr>
          <a:xfrm>
            <a:off x="1364427" y="3770519"/>
            <a:ext cx="1589146" cy="762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Arial" pitchFamily="34" charset="0"/>
              <a:ea typeface="微软雅黑" panose="020b0503020204020204" pitchFamily="34" charset="-122"/>
            </a:endParaRPr>
          </a:p>
        </p:txBody>
      </p:sp>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5"/>
          <p:cNvSpPr txBox="1"/>
          <p:nvPr>
            <p:custDataLst>
              <p:tags r:id="rId2"/>
            </p:custDataLst>
          </p:nvPr>
        </p:nvSpPr>
        <p:spPr>
          <a:xfrm>
            <a:off x="5177155" y="4643120"/>
            <a:ext cx="2116455" cy="634365"/>
          </a:xfrm>
          <a:prstGeom prst="rect">
            <a:avLst/>
          </a:prstGeom>
          <a:noFill/>
        </p:spPr>
        <p:txBody>
          <a:bodyPr wrap="square" lIns="91440" tIns="45720" rIns="91440" bIns="45720" rtlCol="0" anchor="ctr" anchorCtr="0">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00000"/>
              </a:lnSpc>
            </a:pPr>
            <a:r>
              <a:rPr lang="zh-CN" altLang="en-US" sz="4400" b="1" spc="200">
                <a:solidFill>
                  <a:schemeClr val="bg1"/>
                </a:solidFill>
                <a:uFillTx/>
                <a:latin typeface="Arial" pitchFamily="34" charset="0"/>
                <a:ea typeface="微软雅黑" panose="020b0503020204020204" pitchFamily="34" charset="-122"/>
                <a:cs typeface="Arial" pitchFamily="34" charset="0"/>
              </a:rPr>
              <a:t>第一节</a:t>
            </a:r>
            <a:endParaRPr lang="zh-CN" altLang="en-US" sz="4400" b="1" spc="200">
              <a:solidFill>
                <a:schemeClr val="bg1"/>
              </a:solidFill>
              <a:uFillTx/>
              <a:latin typeface="Arial" pitchFamily="34" charset="0"/>
              <a:ea typeface="微软雅黑" panose="020b0503020204020204" pitchFamily="34" charset="-122"/>
              <a:cs typeface="Arial" pitchFamily="34" charset="0"/>
            </a:endParaRPr>
          </a:p>
        </p:txBody>
      </p:sp>
      <p:sp>
        <p:nvSpPr>
          <p:cNvPr id="2" name="标题 1"/>
          <p:cNvSpPr>
            <a:spLocks noGrp="1"/>
          </p:cNvSpPr>
          <p:nvPr>
            <p:ph type="title" idx="13"/>
            <p:custDataLst>
              <p:tags r:id="rId3"/>
            </p:custDataLst>
          </p:nvPr>
        </p:nvSpPr>
        <p:spPr>
          <a:xfrm>
            <a:off x="3413125" y="2773680"/>
            <a:ext cx="5365750" cy="1398905"/>
          </a:xfrm>
        </p:spPr>
        <p:txBody>
          <a:bodyPr>
            <a:noAutofit/>
          </a:bodyPr>
          <a:lstStyle/>
          <a:p>
            <a:pPr algn="ctr"/>
            <a:r>
              <a:rPr lang="en-US" altLang="zh-CN" sz="4400" err="1"/>
              <a:t>新闻编辑工作与媒介形态变化</a:t>
            </a:r>
            <a:endParaRPr lang="en-US" altLang="zh-CN" sz="4400"/>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椭圆 1"/>
          <p:cNvSpPr/>
          <p:nvPr>
            <p:custDataLst>
              <p:tags r:id="rId3"/>
            </p:custDataLst>
          </p:nvPr>
        </p:nvSpPr>
        <p:spPr>
          <a:xfrm>
            <a:off x="7756842" y="1971992"/>
            <a:ext cx="996950" cy="996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pc="200">
              <a:solidFill>
                <a:schemeClr val="lt1"/>
              </a:solidFill>
              <a:latin typeface="Arial" pitchFamily="34" charset="0"/>
              <a:ea typeface="微软雅黑" panose="020b0503020204020204" pitchFamily="34" charset="-122"/>
            </a:endParaRPr>
          </a:p>
        </p:txBody>
      </p:sp>
      <p:sp>
        <p:nvSpPr>
          <p:cNvPr id="7" name="TextBox 2"/>
          <p:cNvSpPr txBox="1"/>
          <p:nvPr>
            <p:custDataLst>
              <p:tags r:id="rId4"/>
            </p:custDataLst>
          </p:nvPr>
        </p:nvSpPr>
        <p:spPr>
          <a:xfrm>
            <a:off x="7710487" y="2010092"/>
            <a:ext cx="1089660" cy="9207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fontAlgn="auto">
              <a:spcBef>
                <a:spcPct val="0"/>
              </a:spcBef>
              <a:spcAft>
                <a:spcPct val="0"/>
              </a:spcAft>
              <a:buClrTx/>
              <a:buSzTx/>
              <a:buFontTx/>
            </a:pPr>
            <a:r>
              <a:rPr lang="en-US" altLang="zh-CN" sz="4400" spc="200">
                <a:solidFill>
                  <a:schemeClr val="bg1"/>
                </a:solidFill>
                <a:latin typeface="Arial" pitchFamily="34" charset="0"/>
                <a:ea typeface="微软雅黑" panose="020b0503020204020204" pitchFamily="34" charset="-122"/>
                <a:cs typeface="Arial" pitchFamily="34" charset="0"/>
                <a:sym typeface="+mn-lt"/>
              </a:rPr>
              <a:t>01</a:t>
            </a:r>
            <a:endParaRPr lang="en-US" altLang="zh-CN" sz="4400" spc="200">
              <a:solidFill>
                <a:schemeClr val="bg1"/>
              </a:solidFill>
              <a:latin typeface="Arial" pitchFamily="34" charset="0"/>
              <a:ea typeface="微软雅黑" panose="020b0503020204020204" pitchFamily="34" charset="-122"/>
              <a:cs typeface="Arial" pitchFamily="34" charset="0"/>
              <a:sym typeface="+mn-lt"/>
            </a:endParaRPr>
          </a:p>
        </p:txBody>
      </p:sp>
      <p:sp>
        <p:nvSpPr>
          <p:cNvPr id="5" name="标题 4"/>
          <p:cNvSpPr>
            <a:spLocks noGrp="1"/>
          </p:cNvSpPr>
          <p:nvPr>
            <p:ph type="ctrTitle" idx="14"/>
            <p:custDataLst>
              <p:tags r:id="rId5"/>
            </p:custDataLst>
          </p:nvPr>
        </p:nvSpPr>
        <p:spPr>
          <a:xfrm>
            <a:off x="5371148" y="3390582"/>
            <a:ext cx="5767705" cy="835660"/>
          </a:xfrm>
        </p:spPr>
        <p:txBody>
          <a:bodyPr>
            <a:normAutofit fontScale="90000"/>
          </a:bodyPr>
          <a:lstStyle/>
          <a:p>
            <a:r>
              <a:rPr lang="zh-CN" altLang="en-US"/>
              <a:t>报纸的出现与新闻编辑的确立</a:t>
            </a:r>
            <a:endParaRPr lang="zh-CN" altLang="en-US"/>
          </a:p>
        </p:txBody>
      </p:sp>
    </p:spTree>
    <p:custDataLst>
      <p:tags r:id="rId6"/>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919200" y="2166886"/>
            <a:ext cx="4562516" cy="2812473"/>
          </a:xfrm>
          <a:prstGeom prst="rect">
            <a:avLst/>
          </a:prstGeom>
          <a:noFill/>
          <a:ln w="3175">
            <a:noFill/>
            <a:prstDash val="dash"/>
          </a:ln>
        </p:spPr>
        <p:txBody>
          <a:bodyPr wrap="square" lIns="91440" tIns="45720" rIns="91440" bIns="4572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新闻编辑作为一种职业，是在新闻媒介产生以后才出现的。随着新闻传播的发展，报纸，新闻性杂志，报道新闻的广播、电视、网站及各类网络新媒体等依次都有了专职的新闻编辑。</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763905" y="1953260"/>
            <a:ext cx="4872355" cy="3236595"/>
          </a:xfrm>
          <a:prstGeom prst="rect">
            <a:avLst/>
          </a:prstGeom>
          <a:noFill/>
          <a:ln w="3175">
            <a:noFill/>
            <a:prstDash val="dash"/>
          </a:ln>
        </p:spPr>
        <p:txBody>
          <a:bodyPr wrap="square" lIns="91440" tIns="45720" rIns="91440" bIns="45720" anchor="ctr" anchorCtr="0">
            <a:normAutofit fontScale="97500"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新闻编辑业务伴随着媒介形态的变化而发展，报纸新闻编辑的原理和规范为后来各类新媒介的新闻编辑业务奠定了基础，新媒介的编辑特点总是在汲取传统媒介的编辑经验中衍生出来的，而且这种特点后来还会反过来影响传统媒介的编辑业务改革。</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 name="图片 29"/>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3" name="矩形 32"/>
          <p:cNvSpPr/>
          <p:nvPr>
            <p:custDataLst>
              <p:tags r:id="rId5"/>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矩形 31"/>
          <p:cNvSpPr/>
          <p:nvPr>
            <p:custDataLst>
              <p:tags r:id="rId6"/>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cxnSp>
        <p:nvCxnSpPr>
          <p:cNvPr id="5" name="直接连接符 62"/>
          <p:cNvCxnSpPr/>
          <p:nvPr>
            <p:custDataLst>
              <p:tags r:id="rId7"/>
            </p:custDataLst>
          </p:nvPr>
        </p:nvCxnSpPr>
        <p:spPr>
          <a:xfrm>
            <a:off x="1676418" y="2250699"/>
            <a:ext cx="5495194" cy="0"/>
          </a:xfrm>
          <a:prstGeom prst="line">
            <a:avLst/>
          </a:prstGeom>
          <a:ln w="25400">
            <a:solidFill>
              <a:schemeClr val="accent1">
                <a:lumMod val="75000"/>
              </a:schemeClr>
            </a:solidFill>
            <a:headEnd type="oval" w="lg" len="lg"/>
          </a:ln>
        </p:spPr>
        <p:style>
          <a:lnRef idx="1">
            <a:schemeClr val="accent1"/>
          </a:lnRef>
          <a:fillRef idx="0">
            <a:schemeClr val="accent1"/>
          </a:fillRef>
          <a:effectRef idx="0">
            <a:schemeClr val="accent1"/>
          </a:effectRef>
          <a:fontRef idx="minor">
            <a:schemeClr val="tx1"/>
          </a:fontRef>
        </p:style>
      </p:cxnSp>
      <p:sp>
        <p:nvSpPr>
          <p:cNvPr id="6" name="弧形 63"/>
          <p:cNvSpPr/>
          <p:nvPr>
            <p:custDataLst>
              <p:tags r:id="rId8"/>
            </p:custDataLst>
          </p:nvPr>
        </p:nvSpPr>
        <p:spPr>
          <a:xfrm>
            <a:off x="6511022" y="2250699"/>
            <a:ext cx="1321181" cy="1321181"/>
          </a:xfrm>
          <a:prstGeom prst="arc">
            <a:avLst>
              <a:gd name="adj1" fmla="val 16200000"/>
              <a:gd name="adj2" fmla="val 5395811"/>
            </a:avLst>
          </a:prstGeom>
          <a:ln w="254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wrap="square" rtlCol="0" anchor="ctr">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lnSpc>
                <a:spcPct val="120000"/>
              </a:lnSpc>
            </a:pPr>
            <a:endParaRPr lang="zh-CN" altLang="en-US">
              <a:solidFill>
                <a:prstClr val="black"/>
              </a:solidFill>
              <a:latin typeface="Arial" pitchFamily="34" charset="0"/>
              <a:ea typeface="微软雅黑" panose="020b0503020204020204" pitchFamily="34" charset="-122"/>
              <a:sym typeface="Arial" pitchFamily="34" charset="0"/>
            </a:endParaRPr>
          </a:p>
        </p:txBody>
      </p:sp>
      <p:cxnSp>
        <p:nvCxnSpPr>
          <p:cNvPr id="7" name="直接连接符 64"/>
          <p:cNvCxnSpPr/>
          <p:nvPr>
            <p:custDataLst>
              <p:tags r:id="rId9"/>
            </p:custDataLst>
          </p:nvPr>
        </p:nvCxnSpPr>
        <p:spPr>
          <a:xfrm flipH="1">
            <a:off x="3237901" y="3571880"/>
            <a:ext cx="3933713" cy="0"/>
          </a:xfrm>
          <a:prstGeom prst="line">
            <a:avLst/>
          </a:prstGeom>
          <a:ln w="254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8" name="弧形 65"/>
          <p:cNvSpPr/>
          <p:nvPr>
            <p:custDataLst>
              <p:tags r:id="rId10"/>
            </p:custDataLst>
          </p:nvPr>
        </p:nvSpPr>
        <p:spPr>
          <a:xfrm flipH="1">
            <a:off x="2577311" y="3571880"/>
            <a:ext cx="1321181" cy="1321181"/>
          </a:xfrm>
          <a:prstGeom prst="arc">
            <a:avLst>
              <a:gd name="adj1" fmla="val 16200000"/>
              <a:gd name="adj2" fmla="val 5395811"/>
            </a:avLst>
          </a:prstGeom>
          <a:ln w="254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wrap="square" rtlCol="0" anchor="ctr">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lnSpc>
                <a:spcPct val="120000"/>
              </a:lnSpc>
            </a:pPr>
            <a:endParaRPr lang="zh-CN" altLang="en-US">
              <a:solidFill>
                <a:prstClr val="black"/>
              </a:solidFill>
              <a:latin typeface="Arial" pitchFamily="34" charset="0"/>
              <a:ea typeface="微软雅黑" panose="020b0503020204020204" pitchFamily="34" charset="-122"/>
              <a:sym typeface="Arial" pitchFamily="34" charset="0"/>
            </a:endParaRPr>
          </a:p>
        </p:txBody>
      </p:sp>
      <p:cxnSp>
        <p:nvCxnSpPr>
          <p:cNvPr id="9" name="直接连接符 66"/>
          <p:cNvCxnSpPr/>
          <p:nvPr>
            <p:custDataLst>
              <p:tags r:id="rId11"/>
            </p:custDataLst>
          </p:nvPr>
        </p:nvCxnSpPr>
        <p:spPr>
          <a:xfrm>
            <a:off x="3237096" y="4893061"/>
            <a:ext cx="5496917" cy="0"/>
          </a:xfrm>
          <a:prstGeom prst="line">
            <a:avLst/>
          </a:prstGeom>
          <a:ln w="25400">
            <a:solidFill>
              <a:schemeClr val="accent1">
                <a:lumMod val="75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10" name="椭圆 9"/>
          <p:cNvSpPr/>
          <p:nvPr>
            <p:custDataLst>
              <p:tags r:id="rId12"/>
            </p:custDataLst>
          </p:nvPr>
        </p:nvSpPr>
        <p:spPr>
          <a:xfrm flipV="1">
            <a:off x="1618805" y="2195038"/>
            <a:ext cx="108000" cy="108000"/>
          </a:xfrm>
          <a:prstGeom prst="ellipse">
            <a:avLst/>
          </a:prstGeom>
          <a:solidFill>
            <a:schemeClr val="accent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12" name="泪滴形 74"/>
          <p:cNvSpPr/>
          <p:nvPr>
            <p:custDataLst>
              <p:tags r:id="rId13"/>
            </p:custDataLst>
          </p:nvPr>
        </p:nvSpPr>
        <p:spPr>
          <a:xfrm rot="8100000">
            <a:off x="4154343" y="3242694"/>
            <a:ext cx="249267" cy="249417"/>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13" name="文本框 12"/>
          <p:cNvSpPr txBox="1"/>
          <p:nvPr>
            <p:custDataLst>
              <p:tags r:id="rId14"/>
            </p:custDataLst>
          </p:nvPr>
        </p:nvSpPr>
        <p:spPr>
          <a:xfrm>
            <a:off x="4130769" y="3202270"/>
            <a:ext cx="304800" cy="338656"/>
          </a:xfrm>
          <a:prstGeom prst="rect">
            <a:avLst/>
          </a:prstGeom>
          <a:noFill/>
          <a:ln>
            <a:noFill/>
          </a:ln>
        </p:spPr>
        <p:txBody>
          <a:bodyPr wrap="square" rtlCol="0">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600">
                <a:solidFill>
                  <a:schemeClr val="bg1"/>
                </a:solidFill>
                <a:latin typeface="Arial" pitchFamily="34" charset="0"/>
                <a:ea typeface="微软雅黑" panose="020b0503020204020204" pitchFamily="34" charset="-122"/>
                <a:sym typeface="Arial" pitchFamily="34" charset="0"/>
              </a:rPr>
              <a:t>2</a:t>
            </a:r>
            <a:endParaRPr lang="en-US" altLang="zh-CN" sz="1600">
              <a:solidFill>
                <a:schemeClr val="bg1"/>
              </a:solidFill>
              <a:latin typeface="Arial" pitchFamily="34" charset="0"/>
              <a:ea typeface="微软雅黑" panose="020b0503020204020204" pitchFamily="34" charset="-122"/>
              <a:sym typeface="Arial" pitchFamily="34" charset="0"/>
            </a:endParaRPr>
          </a:p>
        </p:txBody>
      </p:sp>
      <p:sp useBgFill="1">
        <p:nvSpPr>
          <p:cNvPr id="15" name="椭圆 14"/>
          <p:cNvSpPr/>
          <p:nvPr>
            <p:custDataLst>
              <p:tags r:id="rId15"/>
            </p:custDataLst>
          </p:nvPr>
        </p:nvSpPr>
        <p:spPr>
          <a:xfrm flipV="1">
            <a:off x="4224993" y="3585092"/>
            <a:ext cx="107967" cy="108033"/>
          </a:xfrm>
          <a:prstGeom prst="ellipse">
            <a:avLst/>
          </a:prstGeom>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17" name="文本框 16"/>
          <p:cNvSpPr txBox="1"/>
          <p:nvPr>
            <p:custDataLst>
              <p:tags r:id="rId16"/>
            </p:custDataLst>
          </p:nvPr>
        </p:nvSpPr>
        <p:spPr>
          <a:xfrm>
            <a:off x="4423410" y="3191510"/>
            <a:ext cx="1998345" cy="380365"/>
          </a:xfrm>
          <a:prstGeom prst="rect">
            <a:avLst/>
          </a:prstGeom>
          <a:noFill/>
        </p:spPr>
        <p:txBody>
          <a:bodyPr wrap="square" bIns="0" rtlCol="0">
            <a:normAutofit/>
          </a:bodyPr>
          <a:lstStyle>
            <a:defPPr>
              <a:defRPr lang="en-US"/>
            </a:defPPr>
            <a:lvl1pPr marL="0" algn="l" defTabSz="914400" rtl="0" eaLnBrk="1" latinLnBrk="0" hangingPunct="1">
              <a:defRPr kumimoji="1" sz="1800" b="1" kern="1200">
                <a:solidFill>
                  <a:schemeClr val="accent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rPr>
              <a:t>口头语言</a:t>
            </a:r>
            <a:endPar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endParaRPr>
          </a:p>
        </p:txBody>
      </p:sp>
      <p:sp>
        <p:nvSpPr>
          <p:cNvPr id="19" name="泪滴形 82"/>
          <p:cNvSpPr/>
          <p:nvPr>
            <p:custDataLst>
              <p:tags r:id="rId17"/>
            </p:custDataLst>
          </p:nvPr>
        </p:nvSpPr>
        <p:spPr>
          <a:xfrm rot="8100000">
            <a:off x="4169504" y="4502115"/>
            <a:ext cx="249555" cy="249555"/>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20" name="文本框 19"/>
          <p:cNvSpPr txBox="1"/>
          <p:nvPr>
            <p:custDataLst>
              <p:tags r:id="rId18"/>
            </p:custDataLst>
          </p:nvPr>
        </p:nvSpPr>
        <p:spPr>
          <a:xfrm>
            <a:off x="4133309" y="4469730"/>
            <a:ext cx="304800" cy="338455"/>
          </a:xfrm>
          <a:prstGeom prst="rect">
            <a:avLst/>
          </a:prstGeom>
          <a:noFill/>
          <a:ln>
            <a:noFill/>
          </a:ln>
        </p:spPr>
        <p:txBody>
          <a:bodyPr wrap="square" rtlCol="0">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600">
                <a:solidFill>
                  <a:schemeClr val="bg1"/>
                </a:solidFill>
                <a:latin typeface="Arial" pitchFamily="34" charset="0"/>
                <a:ea typeface="微软雅黑" panose="020b0503020204020204" pitchFamily="34" charset="-122"/>
                <a:sym typeface="Arial" pitchFamily="34" charset="0"/>
              </a:rPr>
              <a:t>3</a:t>
            </a:r>
            <a:endParaRPr lang="en-US" altLang="zh-CN" sz="1600">
              <a:solidFill>
                <a:schemeClr val="bg1"/>
              </a:solidFill>
              <a:latin typeface="Arial" pitchFamily="34" charset="0"/>
              <a:ea typeface="微软雅黑" panose="020b0503020204020204" pitchFamily="34" charset="-122"/>
              <a:sym typeface="Arial" pitchFamily="34" charset="0"/>
            </a:endParaRPr>
          </a:p>
        </p:txBody>
      </p:sp>
      <p:sp useBgFill="1">
        <p:nvSpPr>
          <p:cNvPr id="21" name="椭圆 20"/>
          <p:cNvSpPr/>
          <p:nvPr>
            <p:custDataLst>
              <p:tags r:id="rId19"/>
            </p:custDataLst>
          </p:nvPr>
        </p:nvSpPr>
        <p:spPr>
          <a:xfrm flipV="1">
            <a:off x="4239989" y="4844380"/>
            <a:ext cx="107950" cy="107950"/>
          </a:xfrm>
          <a:prstGeom prst="ellipse">
            <a:avLst/>
          </a:prstGeom>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22" name="文本框 21"/>
          <p:cNvSpPr txBox="1"/>
          <p:nvPr>
            <p:custDataLst>
              <p:tags r:id="rId20"/>
            </p:custDataLst>
          </p:nvPr>
        </p:nvSpPr>
        <p:spPr>
          <a:xfrm>
            <a:off x="4420870" y="4380865"/>
            <a:ext cx="2000885" cy="458470"/>
          </a:xfrm>
          <a:prstGeom prst="rect">
            <a:avLst/>
          </a:prstGeom>
          <a:noFill/>
        </p:spPr>
        <p:txBody>
          <a:bodyPr wrap="square" bIns="0" rtlCol="0">
            <a:normAutofit/>
          </a:bodyPr>
          <a:lstStyle>
            <a:defPPr>
              <a:defRPr lang="en-US"/>
            </a:defPPr>
            <a:lvl1pPr marL="0" algn="l" defTabSz="914400" rtl="0" eaLnBrk="1" latinLnBrk="0" hangingPunct="1">
              <a:defRPr kumimoji="1" sz="1800" b="1" kern="1200">
                <a:solidFill>
                  <a:schemeClr val="accent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rPr>
              <a:t>书面语言传播</a:t>
            </a:r>
            <a:endPar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endParaRPr>
          </a:p>
        </p:txBody>
      </p:sp>
      <p:sp>
        <p:nvSpPr>
          <p:cNvPr id="24" name="泪滴形 68"/>
          <p:cNvSpPr/>
          <p:nvPr>
            <p:custDataLst>
              <p:tags r:id="rId21"/>
            </p:custDataLst>
          </p:nvPr>
        </p:nvSpPr>
        <p:spPr>
          <a:xfrm rot="8100000">
            <a:off x="4165059" y="1861150"/>
            <a:ext cx="249555" cy="249555"/>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25" name="文本框 24"/>
          <p:cNvSpPr txBox="1"/>
          <p:nvPr>
            <p:custDataLst>
              <p:tags r:id="rId22"/>
            </p:custDataLst>
          </p:nvPr>
        </p:nvSpPr>
        <p:spPr>
          <a:xfrm>
            <a:off x="4137119" y="1822415"/>
            <a:ext cx="304800" cy="338455"/>
          </a:xfrm>
          <a:prstGeom prst="rect">
            <a:avLst/>
          </a:prstGeom>
          <a:noFill/>
          <a:ln>
            <a:noFill/>
          </a:ln>
        </p:spPr>
        <p:txBody>
          <a:bodyPr wrap="square" rtlCol="0">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600">
                <a:solidFill>
                  <a:schemeClr val="bg1"/>
                </a:solidFill>
                <a:latin typeface="Arial" pitchFamily="34" charset="0"/>
                <a:ea typeface="微软雅黑" panose="020b0503020204020204" pitchFamily="34" charset="-122"/>
                <a:sym typeface="Arial" pitchFamily="34" charset="0"/>
              </a:rPr>
              <a:t>1</a:t>
            </a:r>
            <a:endParaRPr lang="en-US" altLang="zh-CN" sz="1600">
              <a:solidFill>
                <a:schemeClr val="bg1"/>
              </a:solidFill>
              <a:latin typeface="Arial" pitchFamily="34" charset="0"/>
              <a:ea typeface="微软雅黑" panose="020b0503020204020204" pitchFamily="34" charset="-122"/>
              <a:sym typeface="Arial" pitchFamily="34" charset="0"/>
            </a:endParaRPr>
          </a:p>
        </p:txBody>
      </p:sp>
      <p:sp useBgFill="1">
        <p:nvSpPr>
          <p:cNvPr id="26" name="椭圆 25"/>
          <p:cNvSpPr/>
          <p:nvPr>
            <p:custDataLst>
              <p:tags r:id="rId23"/>
            </p:custDataLst>
          </p:nvPr>
        </p:nvSpPr>
        <p:spPr>
          <a:xfrm flipV="1">
            <a:off x="4235544" y="2203415"/>
            <a:ext cx="107950" cy="107950"/>
          </a:xfrm>
          <a:prstGeom prst="ellipse">
            <a:avLst/>
          </a:prstGeom>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prstClr val="white"/>
              </a:solidFill>
              <a:latin typeface="Arial" pitchFamily="34" charset="0"/>
              <a:ea typeface="微软雅黑" panose="020b0503020204020204" pitchFamily="34" charset="-122"/>
              <a:sym typeface="Arial" pitchFamily="34" charset="0"/>
            </a:endParaRPr>
          </a:p>
        </p:txBody>
      </p:sp>
      <p:sp>
        <p:nvSpPr>
          <p:cNvPr id="27" name="文本框 26"/>
          <p:cNvSpPr txBox="1"/>
          <p:nvPr>
            <p:custDataLst>
              <p:tags r:id="rId24"/>
            </p:custDataLst>
          </p:nvPr>
        </p:nvSpPr>
        <p:spPr>
          <a:xfrm>
            <a:off x="4585335" y="1355725"/>
            <a:ext cx="2154555" cy="836295"/>
          </a:xfrm>
          <a:prstGeom prst="rect">
            <a:avLst/>
          </a:prstGeom>
          <a:noFill/>
        </p:spPr>
        <p:txBody>
          <a:bodyPr wrap="square" bIns="0" rtlCol="0">
            <a:normAutofit/>
          </a:bodyPr>
          <a:lstStyle>
            <a:defPPr>
              <a:defRPr lang="en-US"/>
            </a:defPPr>
            <a:lvl1pPr marL="0" algn="l" defTabSz="914400" rtl="0" eaLnBrk="1" latinLnBrk="0" hangingPunct="1">
              <a:defRPr kumimoji="1" sz="1800" b="1" kern="1200">
                <a:solidFill>
                  <a:schemeClr val="accent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rPr>
              <a:t>手势、体态、面部表情、声音</a:t>
            </a:r>
            <a:endPar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endParaRPr>
          </a:p>
        </p:txBody>
      </p:sp>
      <p:sp>
        <p:nvSpPr>
          <p:cNvPr id="29" name="文本框 28"/>
          <p:cNvSpPr txBox="1"/>
          <p:nvPr>
            <p:custDataLst>
              <p:tags r:id="rId25"/>
            </p:custDataLst>
          </p:nvPr>
        </p:nvSpPr>
        <p:spPr>
          <a:xfrm>
            <a:off x="8873490" y="4011295"/>
            <a:ext cx="3248025" cy="2291080"/>
          </a:xfrm>
          <a:prstGeom prst="rect">
            <a:avLst/>
          </a:prstGeom>
          <a:noFill/>
        </p:spPr>
        <p:txBody>
          <a:bodyPr wrap="square" bIns="0" rtlCol="0">
            <a:normAutofit/>
          </a:bodyPr>
          <a:lstStyle>
            <a:defPPr>
              <a:defRPr lang="en-US"/>
            </a:defPPr>
            <a:lvl1pPr marL="0" algn="l" defTabSz="914400" rtl="0" eaLnBrk="1" latinLnBrk="0" hangingPunct="1">
              <a:defRPr kumimoji="1" sz="1800" b="1" kern="1200">
                <a:solidFill>
                  <a:schemeClr val="accent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120000"/>
              </a:lnSpc>
            </a:pPr>
            <a:r>
              <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rPr>
              <a:t>最终使人类传播活动发生 “质变”的，是在造纸技术和印刷技术成功发明的基础上诞生的第一类大众传播</a:t>
            </a:r>
            <a:r>
              <a:rPr lang="zh-CN" altLang="en-US" spc="300" smtClean="0">
                <a:solidFill>
                  <a:schemeClr val="dk1">
                    <a:lumMod val="85000"/>
                    <a:lumOff val="15000"/>
                  </a:schemeClr>
                </a:solidFill>
                <a:latin typeface="Arial" pitchFamily="34" charset="0"/>
                <a:ea typeface="微软雅黑" panose="020b0503020204020204" pitchFamily="34" charset="-122"/>
                <a:sym typeface="Arial" pitchFamily="34" charset="0"/>
              </a:rPr>
              <a:t>媒介</a:t>
            </a:r>
            <a:r>
              <a:rPr lang="en-US" altLang="zh-CN" spc="300" smtClean="0">
                <a:solidFill>
                  <a:schemeClr val="dk1">
                    <a:lumMod val="85000"/>
                    <a:lumOff val="15000"/>
                  </a:schemeClr>
                </a:solidFill>
                <a:latin typeface="Arial" pitchFamily="34" charset="0"/>
                <a:ea typeface="微软雅黑" panose="020b0503020204020204" pitchFamily="34" charset="-122"/>
                <a:sym typeface="Arial" pitchFamily="34" charset="0"/>
              </a:rPr>
              <a:t>——</a:t>
            </a:r>
            <a:r>
              <a:rPr lang="zh-CN" altLang="en-US" spc="300" smtClean="0">
                <a:solidFill>
                  <a:schemeClr val="dk1">
                    <a:lumMod val="85000"/>
                    <a:lumOff val="15000"/>
                  </a:schemeClr>
                </a:solidFill>
                <a:latin typeface="Arial" pitchFamily="34" charset="0"/>
                <a:ea typeface="微软雅黑" panose="020b0503020204020204" pitchFamily="34" charset="-122"/>
                <a:sym typeface="Arial" pitchFamily="34" charset="0"/>
              </a:rPr>
              <a:t>印刷</a:t>
            </a:r>
            <a:r>
              <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rPr>
              <a:t>媒介，包括书籍和报刊。</a:t>
            </a:r>
            <a:endParaRPr lang="zh-CN" altLang="en-US" spc="300">
              <a:solidFill>
                <a:schemeClr val="dk1">
                  <a:lumMod val="85000"/>
                  <a:lumOff val="15000"/>
                </a:schemeClr>
              </a:solidFill>
              <a:latin typeface="Arial" pitchFamily="34" charset="0"/>
              <a:ea typeface="微软雅黑" panose="020b0503020204020204" pitchFamily="34" charset="-122"/>
              <a:sym typeface="Arial" pitchFamily="34" charset="0"/>
            </a:endParaRPr>
          </a:p>
        </p:txBody>
      </p:sp>
      <p:sp>
        <p:nvSpPr>
          <p:cNvPr id="34" name="Title 6"/>
          <p:cNvSpPr txBox="1"/>
          <p:nvPr>
            <p:custDataLst>
              <p:tags r:id="rId26"/>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人类传播发展史</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2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22555" y="770255"/>
            <a:ext cx="5583555" cy="4720590"/>
          </a:xfrm>
          <a:prstGeom prst="rect">
            <a:avLst/>
          </a:prstGeom>
        </p:spPr>
      </p:pic>
      <p:pic>
        <p:nvPicPr>
          <p:cNvPr id="3" name="图片 2"/>
          <p:cNvPicPr>
            <a:picLocks noChangeAspect="1"/>
          </p:cNvPicPr>
          <p:nvPr/>
        </p:nvPicPr>
        <p:blipFill>
          <a:blip r:embed="rId3"/>
          <a:stretch>
            <a:fillRect/>
          </a:stretch>
        </p:blipFill>
        <p:spPr>
          <a:xfrm>
            <a:off x="6139815" y="664845"/>
            <a:ext cx="5953125" cy="4931410"/>
          </a:xfrm>
          <a:prstGeom prst="rect">
            <a:avLst/>
          </a:prstGeom>
        </p:spPr>
      </p:pic>
      <p:sp>
        <p:nvSpPr>
          <p:cNvPr id="4" name="文本框 3"/>
          <p:cNvSpPr txBox="1"/>
          <p:nvPr/>
        </p:nvSpPr>
        <p:spPr>
          <a:xfrm>
            <a:off x="8160385" y="5822315"/>
            <a:ext cx="254000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《察世俗每月统记传》</a:t>
            </a:r>
            <a:endParaRPr lang="zh-CN" altLang="en-US"/>
          </a:p>
        </p:txBody>
      </p:sp>
      <p:sp>
        <p:nvSpPr>
          <p:cNvPr id="5" name="文本框 4"/>
          <p:cNvSpPr txBox="1"/>
          <p:nvPr/>
        </p:nvSpPr>
        <p:spPr>
          <a:xfrm>
            <a:off x="1023620" y="5683885"/>
            <a:ext cx="4091940"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北宋末年和南宋初年的一些 “小报”</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3" name="矩形 2"/>
          <p:cNvSpPr/>
          <p:nvPr>
            <p:custDataLst>
              <p:tags r:id="rId6"/>
            </p:custDataLst>
          </p:nvPr>
        </p:nvSpPr>
        <p:spPr>
          <a:xfrm>
            <a:off x="608399" y="1371600"/>
            <a:ext cx="10974649" cy="4572000"/>
          </a:xfrm>
          <a:prstGeom prst="rect">
            <a:avLst/>
          </a:prstGeom>
          <a:solidFill>
            <a:schemeClr val="bg2"/>
          </a:solidFill>
          <a:ln>
            <a:noFill/>
          </a:ln>
          <a:effectLst>
            <a:outerShdw blurRad="127000" dist="38100" dir="5400000" algn="t"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4" name="文本框 3"/>
          <p:cNvSpPr txBox="1"/>
          <p:nvPr>
            <p:custDataLst>
              <p:tags r:id="rId7"/>
            </p:custDataLst>
          </p:nvPr>
        </p:nvSpPr>
        <p:spPr>
          <a:xfrm>
            <a:off x="1065599" y="1677600"/>
            <a:ext cx="10060249" cy="396000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30000"/>
              </a:lnSpc>
              <a:spcAft>
                <a:spcPts val="800"/>
              </a:spcAft>
              <a:buClr>
                <a:schemeClr val="tx1">
                  <a:lumMod val="65000"/>
                  <a:lumOff val="35000"/>
                </a:schemeClr>
              </a:buClr>
            </a:pPr>
            <a:r>
              <a:rPr lang="zh-CN" altLang="en-US" sz="2000" spc="100">
                <a:solidFill>
                  <a:schemeClr val="tx1">
                    <a:lumMod val="75000"/>
                    <a:lumOff val="25000"/>
                  </a:schemeClr>
                </a:solidFill>
                <a:latin typeface="Arial" pitchFamily="34" charset="0"/>
                <a:ea typeface="微软雅黑" panose="020b0503020204020204" pitchFamily="34" charset="-122"/>
                <a:sym typeface="+mn-ea"/>
              </a:rPr>
              <a:t>报纸与书籍相区别的一个主要特点是以传播新闻信息为主要职能，因为报纸的页面比书籍少，出版周期比书籍短，在快速传递新闻信息方面更具有优势。所以，新闻编辑自然是报纸编辑工作中最重要的一项内容。也可以说，新闻编辑作为一种职业，最早是在报纸编辑领域中出现的，报纸是新闻信息的第一代载体。</a:t>
            </a:r>
            <a:endParaRPr lang="zh-CN" altLang="en-US" sz="2000" spc="100">
              <a:solidFill>
                <a:schemeClr val="tx1">
                  <a:lumMod val="75000"/>
                  <a:lumOff val="25000"/>
                </a:schemeClr>
              </a:solidFill>
              <a:latin typeface="Arial" pitchFamily="34" charset="0"/>
              <a:ea typeface="微软雅黑" panose="020b0503020204020204" pitchFamily="34" charset="-122"/>
              <a:sym typeface="+mn-ea"/>
            </a:endParaRPr>
          </a:p>
        </p:txBody>
      </p:sp>
      <p:sp>
        <p:nvSpPr>
          <p:cNvPr id="5" name="Title 6"/>
          <p:cNvSpPr txBox="1"/>
          <p:nvPr>
            <p:custDataLst>
              <p:tags r:id="rId8"/>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报纸与书籍</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9"/>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矩形 8"/>
          <p:cNvSpPr/>
          <p:nvPr>
            <p:custDataLst>
              <p:tags r:id="rId5"/>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矩形 7"/>
          <p:cNvSpPr/>
          <p:nvPr>
            <p:custDataLst>
              <p:tags r:id="rId6"/>
            </p:custDataLst>
          </p:nvPr>
        </p:nvSpPr>
        <p:spPr>
          <a:xfrm>
            <a:off x="-635"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矩形 3"/>
          <p:cNvSpPr/>
          <p:nvPr>
            <p:custDataLst>
              <p:tags r:id="rId7"/>
            </p:custDataLst>
          </p:nvPr>
        </p:nvSpPr>
        <p:spPr>
          <a:xfrm>
            <a:off x="2237231" y="1371600"/>
            <a:ext cx="7892803" cy="4572001"/>
          </a:xfrm>
          <a:prstGeom prst="rect">
            <a:avLst/>
          </a:prstGeom>
          <a:solidFill>
            <a:schemeClr val="bg2"/>
          </a:solidFill>
          <a:ln>
            <a:noFill/>
          </a:ln>
          <a:effectLst>
            <a:outerShdw blurRad="127000" dist="38100" dir="5400000" algn="t"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11" name="Title 6"/>
          <p:cNvSpPr txBox="1"/>
          <p:nvPr>
            <p:custDataLst>
              <p:tags r:id="rId8"/>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报纸编辑部内部分工的演变过程</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pic>
        <p:nvPicPr>
          <p:cNvPr id="2" name="图片 1"/>
          <p:cNvPicPr>
            <a:picLocks noChangeAspect="1"/>
          </p:cNvPicPr>
          <p:nvPr/>
        </p:nvPicPr>
        <p:blipFill>
          <a:blip r:embed="rId9"/>
          <a:srcRect r="-299" b="7275"/>
          <a:stretch>
            <a:fillRect/>
          </a:stretch>
        </p:blipFill>
        <p:spPr>
          <a:xfrm>
            <a:off x="2757805" y="934085"/>
            <a:ext cx="6852285" cy="5447030"/>
          </a:xfrm>
          <a:prstGeom prst="rect">
            <a:avLst/>
          </a:prstGeom>
        </p:spPr>
      </p:pic>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图片 19"/>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矩形 22"/>
          <p:cNvSpPr/>
          <p:nvPr>
            <p:custDataLst>
              <p:tags r:id="rId5"/>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6"/>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6" name="任意多边形: 形状 5"/>
          <p:cNvSpPr/>
          <p:nvPr>
            <p:custDataLst>
              <p:tags r:id="rId7"/>
            </p:custDataLst>
          </p:nvPr>
        </p:nvSpPr>
        <p:spPr>
          <a:xfrm>
            <a:off x="591085" y="1516860"/>
            <a:ext cx="5489912" cy="2251097"/>
          </a:xfrm>
          <a:custGeom>
            <a:gdLst>
              <a:gd name="connsiteX0" fmla="*/ 0 w 5235449"/>
              <a:gd name="connsiteY0" fmla="*/ 0 h 4572001"/>
              <a:gd name="connsiteX1" fmla="*/ 5235449 w 5235449"/>
              <a:gd name="connsiteY1" fmla="*/ 0 h 4572001"/>
              <a:gd name="connsiteX2" fmla="*/ 5235449 w 5235449"/>
              <a:gd name="connsiteY2" fmla="*/ 4572001 h 4572001"/>
              <a:gd name="connsiteX3" fmla="*/ 0 w 5235449"/>
              <a:gd name="connsiteY3" fmla="*/ 4572001 h 4572001"/>
            </a:gdLst>
            <a:cxnLst>
              <a:cxn ang="0">
                <a:pos x="connsiteX0" y="connsiteY0"/>
              </a:cxn>
              <a:cxn ang="0">
                <a:pos x="connsiteX1" y="connsiteY1"/>
              </a:cxn>
              <a:cxn ang="0">
                <a:pos x="connsiteX2" y="connsiteY2"/>
              </a:cxn>
              <a:cxn ang="0">
                <a:pos x="connsiteX3" y="connsiteY3"/>
              </a:cxn>
            </a:cxnLst>
            <a:rect l="l" t="t" r="r" b="b"/>
            <a:pathLst>
              <a:path w="5235449" h="4572001">
                <a:moveTo>
                  <a:pt x="0" y="0"/>
                </a:moveTo>
                <a:lnTo>
                  <a:pt x="5235449" y="0"/>
                </a:lnTo>
                <a:lnTo>
                  <a:pt x="5235449" y="4572001"/>
                </a:lnTo>
                <a:lnTo>
                  <a:pt x="0" y="4572001"/>
                </a:lnTo>
                <a:close/>
              </a:path>
            </a:pathLst>
          </a:custGeom>
          <a:no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1" lang="zh-CN" altLang="en-US" sz="24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sym typeface="Arial" pitchFamily="34" charset="0"/>
            </a:endParaRPr>
          </a:p>
        </p:txBody>
      </p:sp>
      <p:sp>
        <p:nvSpPr>
          <p:cNvPr id="7" name="任意多边形: 形状 6"/>
          <p:cNvSpPr/>
          <p:nvPr>
            <p:custDataLst>
              <p:tags r:id="rId8"/>
            </p:custDataLst>
          </p:nvPr>
        </p:nvSpPr>
        <p:spPr>
          <a:xfrm>
            <a:off x="6193772" y="1516860"/>
            <a:ext cx="5402536" cy="2251097"/>
          </a:xfrm>
          <a:custGeom>
            <a:gdLst>
              <a:gd name="connsiteX0" fmla="*/ 0 w 5235449"/>
              <a:gd name="connsiteY0" fmla="*/ 0 h 4572001"/>
              <a:gd name="connsiteX1" fmla="*/ 5235449 w 5235449"/>
              <a:gd name="connsiteY1" fmla="*/ 0 h 4572001"/>
              <a:gd name="connsiteX2" fmla="*/ 5235449 w 5235449"/>
              <a:gd name="connsiteY2" fmla="*/ 4572001 h 4572001"/>
              <a:gd name="connsiteX3" fmla="*/ 0 w 5235449"/>
              <a:gd name="connsiteY3" fmla="*/ 4572001 h 4572001"/>
            </a:gdLst>
            <a:cxnLst>
              <a:cxn ang="0">
                <a:pos x="connsiteX0" y="connsiteY0"/>
              </a:cxn>
              <a:cxn ang="0">
                <a:pos x="connsiteX1" y="connsiteY1"/>
              </a:cxn>
              <a:cxn ang="0">
                <a:pos x="connsiteX2" y="connsiteY2"/>
              </a:cxn>
              <a:cxn ang="0">
                <a:pos x="connsiteX3" y="connsiteY3"/>
              </a:cxn>
            </a:cxnLst>
            <a:rect l="l" t="t" r="r" b="b"/>
            <a:pathLst>
              <a:path w="5235449" h="4572001">
                <a:moveTo>
                  <a:pt x="0" y="0"/>
                </a:moveTo>
                <a:lnTo>
                  <a:pt x="5235449" y="0"/>
                </a:lnTo>
                <a:lnTo>
                  <a:pt x="5235449" y="4572001"/>
                </a:lnTo>
                <a:lnTo>
                  <a:pt x="0" y="4572001"/>
                </a:lnTo>
                <a:close/>
              </a:path>
            </a:pathLst>
          </a:custGeom>
          <a:noFill/>
          <a:ln>
            <a:solidFill>
              <a:schemeClr val="accent2"/>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1" lang="zh-CN" altLang="en-US" sz="24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sym typeface="Arial" pitchFamily="34" charset="0"/>
            </a:endParaRPr>
          </a:p>
        </p:txBody>
      </p:sp>
      <p:sp>
        <p:nvSpPr>
          <p:cNvPr id="9" name="文本框 8"/>
          <p:cNvSpPr txBox="1"/>
          <p:nvPr>
            <p:custDataLst>
              <p:tags r:id="rId9"/>
            </p:custDataLst>
          </p:nvPr>
        </p:nvSpPr>
        <p:spPr>
          <a:xfrm>
            <a:off x="981075" y="1835785"/>
            <a:ext cx="4229735" cy="1315085"/>
          </a:xfrm>
          <a:prstGeom prst="rect">
            <a:avLst/>
          </a:prstGeom>
          <a:noFill/>
        </p:spPr>
        <p:txBody>
          <a:bodyPr wrap="square" anchor="b">
            <a:normAutofit/>
          </a:bodyPr>
          <a:lstStyle>
            <a:defPPr>
              <a:defRPr lang="zh-CN"/>
            </a:defPPr>
            <a:lvl1pPr marL="0" algn="l" defTabSz="914400" rtl="0" eaLnBrk="1" latinLnBrk="0" hangingPunct="1">
              <a:defRPr sz="2000" b="1" kern="1200">
                <a:solidFill>
                  <a:srgbClr val="2E2B2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200">
                <a:solidFill>
                  <a:schemeClr val="tx1">
                    <a:lumMod val="85000"/>
                    <a:lumOff val="15000"/>
                  </a:schemeClr>
                </a:solidFill>
                <a:latin typeface="Arial" pitchFamily="34" charset="0"/>
                <a:ea typeface="微软雅黑" panose="020b0503020204020204" pitchFamily="34" charset="-122"/>
                <a:cs typeface="+mj-cs"/>
                <a:sym typeface="Arial" pitchFamily="34" charset="0"/>
              </a:rPr>
              <a:t>社会变革加剧使报纸编辑面对更加复杂多变的社会环境。</a:t>
            </a:r>
            <a:endParaRPr lang="zh-CN" altLang="en-US" spc="200">
              <a:solidFill>
                <a:schemeClr val="tx1">
                  <a:lumMod val="85000"/>
                  <a:lumOff val="15000"/>
                </a:schemeClr>
              </a:solidFill>
              <a:latin typeface="Arial" pitchFamily="34" charset="0"/>
              <a:ea typeface="微软雅黑" panose="020b0503020204020204" pitchFamily="34" charset="-122"/>
              <a:cs typeface="+mj-cs"/>
              <a:sym typeface="Arial" pitchFamily="34" charset="0"/>
            </a:endParaRPr>
          </a:p>
        </p:txBody>
      </p:sp>
      <p:sp>
        <p:nvSpPr>
          <p:cNvPr id="12" name="文本框 11"/>
          <p:cNvSpPr txBox="1"/>
          <p:nvPr>
            <p:custDataLst>
              <p:tags r:id="rId10"/>
            </p:custDataLst>
          </p:nvPr>
        </p:nvSpPr>
        <p:spPr>
          <a:xfrm>
            <a:off x="6903085" y="1835785"/>
            <a:ext cx="4314825" cy="1343660"/>
          </a:xfrm>
          <a:prstGeom prst="rect">
            <a:avLst/>
          </a:prstGeom>
          <a:noFill/>
        </p:spPr>
        <p:txBody>
          <a:bodyPr wrap="square" anchor="b">
            <a:normAutofit/>
          </a:bodyPr>
          <a:lstStyle>
            <a:defPPr>
              <a:defRPr lang="zh-CN"/>
            </a:defPPr>
            <a:lvl1pPr marL="0" algn="l" defTabSz="914400" rtl="0" eaLnBrk="1" latinLnBrk="0" hangingPunct="1">
              <a:defRPr sz="2000" b="1" kern="1200">
                <a:solidFill>
                  <a:srgbClr val="2E2B2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200">
                <a:solidFill>
                  <a:schemeClr val="tx1">
                    <a:lumMod val="50000"/>
                  </a:schemeClr>
                </a:solidFill>
                <a:latin typeface="Arial" pitchFamily="34" charset="0"/>
                <a:ea typeface="微软雅黑" panose="020b0503020204020204" pitchFamily="34" charset="-122"/>
                <a:cs typeface="+mj-cs"/>
                <a:sym typeface="Arial" pitchFamily="34" charset="0"/>
              </a:rPr>
              <a:t>媒介种类与数量的递增使报纸编辑面对压力巨大的市场竞争环境。</a:t>
            </a:r>
            <a:endParaRPr lang="zh-CN" altLang="en-US" spc="200">
              <a:solidFill>
                <a:schemeClr val="tx1">
                  <a:lumMod val="50000"/>
                </a:schemeClr>
              </a:solidFill>
              <a:latin typeface="Arial" pitchFamily="34" charset="0"/>
              <a:ea typeface="微软雅黑" panose="020b0503020204020204" pitchFamily="34" charset="-122"/>
              <a:cs typeface="+mj-cs"/>
              <a:sym typeface="Arial" pitchFamily="34" charset="0"/>
            </a:endParaRPr>
          </a:p>
        </p:txBody>
      </p:sp>
      <p:sp>
        <p:nvSpPr>
          <p:cNvPr id="13" name="任意多边形: 形状 12"/>
          <p:cNvSpPr/>
          <p:nvPr>
            <p:custDataLst>
              <p:tags r:id="rId11"/>
            </p:custDataLst>
          </p:nvPr>
        </p:nvSpPr>
        <p:spPr>
          <a:xfrm>
            <a:off x="3364028" y="3853244"/>
            <a:ext cx="5489912" cy="2251097"/>
          </a:xfrm>
          <a:custGeom>
            <a:gdLst>
              <a:gd name="connsiteX0" fmla="*/ 0 w 5235449"/>
              <a:gd name="connsiteY0" fmla="*/ 0 h 4572001"/>
              <a:gd name="connsiteX1" fmla="*/ 5235449 w 5235449"/>
              <a:gd name="connsiteY1" fmla="*/ 0 h 4572001"/>
              <a:gd name="connsiteX2" fmla="*/ 5235449 w 5235449"/>
              <a:gd name="connsiteY2" fmla="*/ 4572001 h 4572001"/>
              <a:gd name="connsiteX3" fmla="*/ 0 w 5235449"/>
              <a:gd name="connsiteY3" fmla="*/ 4572001 h 4572001"/>
            </a:gdLst>
            <a:cxnLst>
              <a:cxn ang="0">
                <a:pos x="connsiteX0" y="connsiteY0"/>
              </a:cxn>
              <a:cxn ang="0">
                <a:pos x="connsiteX1" y="connsiteY1"/>
              </a:cxn>
              <a:cxn ang="0">
                <a:pos x="connsiteX2" y="connsiteY2"/>
              </a:cxn>
              <a:cxn ang="0">
                <a:pos x="connsiteX3" y="connsiteY3"/>
              </a:cxn>
            </a:cxnLst>
            <a:rect l="l" t="t" r="r" b="b"/>
            <a:pathLst>
              <a:path w="5235449" h="4572001">
                <a:moveTo>
                  <a:pt x="0" y="0"/>
                </a:moveTo>
                <a:lnTo>
                  <a:pt x="5235449" y="0"/>
                </a:lnTo>
                <a:lnTo>
                  <a:pt x="5235449" y="4572001"/>
                </a:lnTo>
                <a:lnTo>
                  <a:pt x="0" y="4572001"/>
                </a:lnTo>
                <a:close/>
              </a:path>
            </a:pathLst>
          </a:custGeom>
          <a:no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1" lang="zh-CN" altLang="en-US" sz="24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sym typeface="Arial" pitchFamily="34" charset="0"/>
            </a:endParaRPr>
          </a:p>
        </p:txBody>
      </p:sp>
      <p:sp>
        <p:nvSpPr>
          <p:cNvPr id="16" name="文本框 15"/>
          <p:cNvSpPr txBox="1"/>
          <p:nvPr>
            <p:custDataLst>
              <p:tags r:id="rId12"/>
            </p:custDataLst>
          </p:nvPr>
        </p:nvSpPr>
        <p:spPr>
          <a:xfrm>
            <a:off x="3876675" y="4549775"/>
            <a:ext cx="4513580" cy="1402715"/>
          </a:xfrm>
          <a:prstGeom prst="rect">
            <a:avLst/>
          </a:prstGeom>
          <a:noFill/>
        </p:spPr>
        <p:txBody>
          <a:bodyPr wrap="square" anchor="b">
            <a:normAutofit/>
          </a:bodyPr>
          <a:lstStyle>
            <a:defPPr>
              <a:defRPr lang="zh-CN"/>
            </a:defPPr>
            <a:lvl1pPr marL="0" algn="l" defTabSz="914400" rtl="0" eaLnBrk="1" latinLnBrk="0" hangingPunct="1">
              <a:defRPr sz="2000" b="1" kern="1200">
                <a:solidFill>
                  <a:srgbClr val="2E2B26"/>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200">
                <a:solidFill>
                  <a:schemeClr val="tx1">
                    <a:lumMod val="50000"/>
                  </a:schemeClr>
                </a:solidFill>
                <a:latin typeface="Arial" pitchFamily="34" charset="0"/>
                <a:ea typeface="微软雅黑" panose="020b0503020204020204" pitchFamily="34" charset="-122"/>
                <a:cs typeface="+mj-cs"/>
                <a:sym typeface="Arial" pitchFamily="34" charset="0"/>
              </a:rPr>
              <a:t>现代科技发展使报纸编辑处在崭新的技术环境。</a:t>
            </a:r>
            <a:endParaRPr lang="zh-CN" altLang="en-US" spc="200">
              <a:solidFill>
                <a:schemeClr val="tx1">
                  <a:lumMod val="50000"/>
                </a:schemeClr>
              </a:solidFill>
              <a:latin typeface="Arial" pitchFamily="34" charset="0"/>
              <a:ea typeface="微软雅黑" panose="020b0503020204020204" pitchFamily="34" charset="-122"/>
              <a:cs typeface="+mj-cs"/>
              <a:sym typeface="Arial" pitchFamily="34" charset="0"/>
            </a:endParaRPr>
          </a:p>
        </p:txBody>
      </p:sp>
      <p:sp>
        <p:nvSpPr>
          <p:cNvPr id="17" name="直角三角形 16"/>
          <p:cNvSpPr/>
          <p:nvPr>
            <p:custDataLst>
              <p:tags r:id="rId13"/>
            </p:custDataLst>
          </p:nvPr>
        </p:nvSpPr>
        <p:spPr>
          <a:xfrm rot="8105666" flipH="1" flipV="1">
            <a:off x="5651784" y="3395985"/>
            <a:ext cx="914400" cy="9144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6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rgbClr val="000000"/>
              </a:solidFill>
              <a:latin typeface="Arial" pitchFamily="34" charset="0"/>
              <a:ea typeface="微软雅黑" panose="020b0503020204020204" pitchFamily="34" charset="-122"/>
              <a:sym typeface="Arial" pitchFamily="34" charset="0"/>
            </a:endParaRPr>
          </a:p>
        </p:txBody>
      </p:sp>
      <p:sp>
        <p:nvSpPr>
          <p:cNvPr id="18" name="直角三角形 17"/>
          <p:cNvSpPr/>
          <p:nvPr>
            <p:custDataLst>
              <p:tags r:id="rId14"/>
            </p:custDataLst>
          </p:nvPr>
        </p:nvSpPr>
        <p:spPr>
          <a:xfrm flipH="1">
            <a:off x="5151332" y="2727407"/>
            <a:ext cx="929665" cy="10405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sz="2800">
              <a:solidFill>
                <a:srgbClr val="000000"/>
              </a:solidFill>
              <a:latin typeface="Arial" pitchFamily="34" charset="0"/>
              <a:ea typeface="微软雅黑" panose="020b0503020204020204" pitchFamily="34" charset="-122"/>
              <a:sym typeface="Arial" pitchFamily="34" charset="0"/>
            </a:endParaRPr>
          </a:p>
        </p:txBody>
      </p:sp>
      <p:sp>
        <p:nvSpPr>
          <p:cNvPr id="19" name="直角三角形 18"/>
          <p:cNvSpPr/>
          <p:nvPr>
            <p:custDataLst>
              <p:tags r:id="rId15"/>
            </p:custDataLst>
          </p:nvPr>
        </p:nvSpPr>
        <p:spPr>
          <a:xfrm>
            <a:off x="6193772" y="2727407"/>
            <a:ext cx="929665" cy="10405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sz="2800">
              <a:solidFill>
                <a:srgbClr val="000000"/>
              </a:solidFill>
              <a:latin typeface="Arial" pitchFamily="34" charset="0"/>
              <a:ea typeface="微软雅黑" panose="020b0503020204020204" pitchFamily="34" charset="-122"/>
              <a:sym typeface="Arial" pitchFamily="34" charset="0"/>
            </a:endParaRPr>
          </a:p>
        </p:txBody>
      </p:sp>
      <p:sp>
        <p:nvSpPr>
          <p:cNvPr id="24" name="Title 6"/>
          <p:cNvSpPr txBox="1"/>
          <p:nvPr>
            <p:custDataLst>
              <p:tags r:id="rId16"/>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更具挑战性的新环境</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椭圆 1"/>
          <p:cNvSpPr/>
          <p:nvPr>
            <p:custDataLst>
              <p:tags r:id="rId3"/>
            </p:custDataLst>
          </p:nvPr>
        </p:nvSpPr>
        <p:spPr>
          <a:xfrm>
            <a:off x="7756842" y="1971992"/>
            <a:ext cx="996950" cy="996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pc="200">
              <a:solidFill>
                <a:schemeClr val="lt1"/>
              </a:solidFill>
              <a:latin typeface="Arial" pitchFamily="34" charset="0"/>
              <a:ea typeface="微软雅黑" panose="020b0503020204020204" pitchFamily="34" charset="-122"/>
            </a:endParaRPr>
          </a:p>
        </p:txBody>
      </p:sp>
      <p:sp>
        <p:nvSpPr>
          <p:cNvPr id="7" name="TextBox 2"/>
          <p:cNvSpPr txBox="1"/>
          <p:nvPr>
            <p:custDataLst>
              <p:tags r:id="rId4"/>
            </p:custDataLst>
          </p:nvPr>
        </p:nvSpPr>
        <p:spPr>
          <a:xfrm>
            <a:off x="7710487" y="2010092"/>
            <a:ext cx="1089660" cy="9207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fontAlgn="auto">
              <a:spcBef>
                <a:spcPct val="0"/>
              </a:spcBef>
              <a:spcAft>
                <a:spcPct val="0"/>
              </a:spcAft>
              <a:buClrTx/>
              <a:buSzTx/>
              <a:buFontTx/>
            </a:pPr>
            <a:r>
              <a:rPr lang="en-US" altLang="zh-CN" sz="4400" spc="200">
                <a:solidFill>
                  <a:schemeClr val="bg1"/>
                </a:solidFill>
                <a:latin typeface="Arial" pitchFamily="34" charset="0"/>
                <a:ea typeface="微软雅黑" panose="020b0503020204020204" pitchFamily="34" charset="-122"/>
                <a:cs typeface="Arial" pitchFamily="34" charset="0"/>
                <a:sym typeface="+mn-lt"/>
              </a:rPr>
              <a:t>02</a:t>
            </a:r>
            <a:endParaRPr lang="en-US" altLang="zh-CN" sz="4400" spc="200">
              <a:solidFill>
                <a:schemeClr val="bg1"/>
              </a:solidFill>
              <a:latin typeface="Arial" pitchFamily="34" charset="0"/>
              <a:ea typeface="微软雅黑" panose="020b0503020204020204" pitchFamily="34" charset="-122"/>
              <a:cs typeface="Arial" pitchFamily="34" charset="0"/>
              <a:sym typeface="+mn-lt"/>
            </a:endParaRPr>
          </a:p>
        </p:txBody>
      </p:sp>
      <p:sp>
        <p:nvSpPr>
          <p:cNvPr id="5" name="标题 4"/>
          <p:cNvSpPr>
            <a:spLocks noGrp="1"/>
          </p:cNvSpPr>
          <p:nvPr>
            <p:ph type="ctrTitle" idx="14"/>
            <p:custDataLst>
              <p:tags r:id="rId5"/>
            </p:custDataLst>
          </p:nvPr>
        </p:nvSpPr>
        <p:spPr>
          <a:xfrm>
            <a:off x="5371148" y="3390582"/>
            <a:ext cx="5767705" cy="835660"/>
          </a:xfrm>
        </p:spPr>
        <p:txBody>
          <a:bodyPr>
            <a:normAutofit fontScale="90000"/>
          </a:bodyPr>
          <a:lstStyle/>
          <a:p>
            <a:r>
              <a:rPr lang="zh-CN" altLang="en-US"/>
              <a:t>媒介变迁与新闻编辑的发展</a:t>
            </a:r>
            <a:endParaRPr lang="zh-CN" altLang="en-US"/>
          </a:p>
        </p:txBody>
      </p:sp>
    </p:spTree>
    <p:custDataLst>
      <p:tags r:id="rId6"/>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 name="图片 14"/>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6350" y="635"/>
            <a:ext cx="12192000" cy="6858000"/>
          </a:xfrm>
          <a:prstGeom prst="rect">
            <a:avLst/>
          </a:prstGeom>
        </p:spPr>
      </p:pic>
      <p:sp>
        <p:nvSpPr>
          <p:cNvPr id="16" name="矩形 15"/>
          <p:cNvSpPr/>
          <p:nvPr>
            <p:custDataLst>
              <p:tags r:id="rId5"/>
            </p:custDataLst>
          </p:nvPr>
        </p:nvSpPr>
        <p:spPr>
          <a:xfrm>
            <a:off x="0" y="1302354"/>
            <a:ext cx="12192000" cy="4253295"/>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11" name="文本框 10"/>
          <p:cNvSpPr txBox="1"/>
          <p:nvPr>
            <p:custDataLst>
              <p:tags r:id="rId6"/>
            </p:custDataLst>
          </p:nvPr>
        </p:nvSpPr>
        <p:spPr>
          <a:xfrm>
            <a:off x="943425" y="2780983"/>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广播</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9" name="文本框 8"/>
          <p:cNvSpPr txBox="1"/>
          <p:nvPr>
            <p:custDataLst>
              <p:tags r:id="rId7"/>
            </p:custDataLst>
          </p:nvPr>
        </p:nvSpPr>
        <p:spPr>
          <a:xfrm>
            <a:off x="7998275" y="2780348"/>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网络媒介</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0" name="文本框 9"/>
          <p:cNvSpPr txBox="1"/>
          <p:nvPr>
            <p:custDataLst>
              <p:tags r:id="rId8"/>
            </p:custDataLst>
          </p:nvPr>
        </p:nvSpPr>
        <p:spPr>
          <a:xfrm>
            <a:off x="523240" y="172720"/>
            <a:ext cx="7054850" cy="100774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Aft>
                <a:spcPts val="1000"/>
              </a:spcAft>
            </a:pPr>
            <a:r>
              <a:rPr lang="zh-CN" altLang="en-US" sz="2800" b="1">
                <a:solidFill>
                  <a:schemeClr val="bg1"/>
                </a:solidFill>
                <a:latin typeface="Arial" pitchFamily="34" charset="0"/>
                <a:ea typeface="微软雅黑" panose="020b0503020204020204" pitchFamily="34" charset="-122"/>
                <a:sym typeface="+mn-ea"/>
              </a:rPr>
              <a:t>新闻媒介家族的后裔</a:t>
            </a:r>
            <a:endParaRPr lang="zh-CN" altLang="en-US" sz="2800" b="1">
              <a:solidFill>
                <a:schemeClr val="bg1"/>
              </a:solidFill>
              <a:latin typeface="Arial" pitchFamily="34" charset="0"/>
              <a:ea typeface="微软雅黑" panose="020b0503020204020204" pitchFamily="34" charset="-122"/>
              <a:sym typeface="+mn-ea"/>
            </a:endParaRPr>
          </a:p>
        </p:txBody>
      </p:sp>
      <p:sp>
        <p:nvSpPr>
          <p:cNvPr id="7" name="文本框 6"/>
          <p:cNvSpPr txBox="1"/>
          <p:nvPr>
            <p:custDataLst>
              <p:tags r:id="rId9"/>
            </p:custDataLst>
          </p:nvPr>
        </p:nvSpPr>
        <p:spPr>
          <a:xfrm>
            <a:off x="4470850" y="2780348"/>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电视</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cxnSp>
        <p:nvCxnSpPr>
          <p:cNvPr id="13" name="直接连接符 12"/>
          <p:cNvCxnSpPr/>
          <p:nvPr>
            <p:custDataLst>
              <p:tags r:id="rId10"/>
            </p:custDataLst>
          </p:nvPr>
        </p:nvCxnSpPr>
        <p:spPr>
          <a:xfrm flipH="1">
            <a:off x="4337050" y="2531745"/>
            <a:ext cx="0" cy="1795145"/>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1"/>
            </p:custDataLst>
          </p:nvPr>
        </p:nvCxnSpPr>
        <p:spPr>
          <a:xfrm flipH="1">
            <a:off x="7854950" y="2531745"/>
            <a:ext cx="0" cy="1795145"/>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spTree>
    <p:custDataLst>
      <p:tags r:id="rId1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图片 13"/>
          <p:cNvPicPr/>
          <p:nvPr>
            <p:custDataLst>
              <p:tags r:id="rId3"/>
            </p:custDataLst>
          </p:nvPr>
        </p:nvPicPr>
        <p:blipFill>
          <a:blip r:embed="rId2"/>
          <a:stretch>
            <a:fillRect/>
          </a:stretch>
        </p:blipFill>
        <p:spPr>
          <a:xfrm>
            <a:off x="0" y="0"/>
            <a:ext cx="12192000" cy="3429000"/>
          </a:xfrm>
          <a:prstGeom prst="rect">
            <a:avLst/>
          </a:prstGeom>
        </p:spPr>
      </p:pic>
      <p:sp>
        <p:nvSpPr>
          <p:cNvPr id="3" name="Title 6"/>
          <p:cNvSpPr txBox="1"/>
          <p:nvPr>
            <p:custDataLst>
              <p:tags r:id="rId4"/>
            </p:custDataLst>
          </p:nvPr>
        </p:nvSpPr>
        <p:spPr>
          <a:xfrm>
            <a:off x="1247107" y="1083628"/>
            <a:ext cx="4681567" cy="1406402"/>
          </a:xfrm>
          <a:prstGeom prst="rect">
            <a:avLst/>
          </a:prstGeom>
          <a:noFill/>
          <a:ln w="3175">
            <a:noFill/>
            <a:prstDash val="dash"/>
          </a:ln>
        </p:spPr>
        <p:txBody>
          <a:bodyPr wrap="square" lIns="91440" tIns="45720" rIns="91440" bIns="45720" anchor="t"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spcAft>
                <a:spcPts val="800"/>
              </a:spcAft>
            </a:pPr>
            <a:r>
              <a:rPr lang="zh-CN" altLang="en-US" sz="4000" b="1" spc="30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传统媒介走进互联网大致经历了三个阶段</a:t>
            </a:r>
            <a:endParaRPr lang="zh-CN" altLang="en-US" sz="4000" b="1" spc="30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
        <p:nvSpPr>
          <p:cNvPr id="5" name="Title 6"/>
          <p:cNvSpPr txBox="1"/>
          <p:nvPr>
            <p:custDataLst>
              <p:tags r:id="rId5"/>
            </p:custDataLst>
          </p:nvPr>
        </p:nvSpPr>
        <p:spPr>
          <a:xfrm>
            <a:off x="1028700" y="4131945"/>
            <a:ext cx="3301365" cy="2218055"/>
          </a:xfrm>
          <a:prstGeom prst="rect">
            <a:avLst/>
          </a:prstGeom>
          <a:noFill/>
          <a:ln w="3175">
            <a:noFill/>
            <a:prstDash val="dash"/>
          </a:ln>
        </p:spPr>
        <p:txBody>
          <a:bodyPr wrap="square" lIns="91440" tIns="45720" rIns="91440" bIns="4572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30000"/>
              </a:lnSpc>
              <a:spcBef>
                <a:spcPct val="0"/>
              </a:spcBef>
              <a:spcAft>
                <a:spcPts val="800"/>
              </a:spcAft>
              <a:buClrTx/>
              <a:buSzTx/>
              <a:buFontTx/>
              <a:buNone/>
            </a:pPr>
            <a:r>
              <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第一阶段是翻版阶段，即将印刷版直接搬上网络，除了版面设计不同外，内容与母报并无区别。</a:t>
            </a:r>
            <a:endPar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
        <p:nvSpPr>
          <p:cNvPr id="7" name="Title 6"/>
          <p:cNvSpPr txBox="1"/>
          <p:nvPr>
            <p:custDataLst>
              <p:tags r:id="rId6"/>
            </p:custDataLst>
          </p:nvPr>
        </p:nvSpPr>
        <p:spPr>
          <a:xfrm>
            <a:off x="4826635" y="4126865"/>
            <a:ext cx="3013075" cy="1870075"/>
          </a:xfrm>
          <a:prstGeom prst="rect">
            <a:avLst/>
          </a:prstGeom>
          <a:noFill/>
          <a:ln w="3175">
            <a:noFill/>
            <a:prstDash val="dash"/>
          </a:ln>
        </p:spPr>
        <p:txBody>
          <a:bodyPr wrap="square" lIns="91440" tIns="45720" rIns="91440" bIns="4572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30000"/>
              </a:lnSpc>
              <a:spcBef>
                <a:spcPct val="0"/>
              </a:spcBef>
              <a:spcAft>
                <a:spcPts val="800"/>
              </a:spcAft>
              <a:buClrTx/>
              <a:buSzTx/>
              <a:buFontTx/>
              <a:buNone/>
            </a:pPr>
            <a:r>
              <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第二阶段是变化阶段，网络媒介开始自觉地利用网络传播的特点来进行内容与形式的取舍。</a:t>
            </a:r>
            <a:endPar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
        <p:nvSpPr>
          <p:cNvPr id="9" name="Title 6"/>
          <p:cNvSpPr txBox="1"/>
          <p:nvPr>
            <p:custDataLst>
              <p:tags r:id="rId7"/>
            </p:custDataLst>
          </p:nvPr>
        </p:nvSpPr>
        <p:spPr>
          <a:xfrm>
            <a:off x="8406130" y="4126865"/>
            <a:ext cx="2943225" cy="2019935"/>
          </a:xfrm>
          <a:prstGeom prst="rect">
            <a:avLst/>
          </a:prstGeom>
          <a:noFill/>
          <a:ln w="3175">
            <a:noFill/>
            <a:prstDash val="dash"/>
          </a:ln>
        </p:spPr>
        <p:txBody>
          <a:bodyPr wrap="square" lIns="91440" tIns="45720" rIns="91440" bIns="45720" anchor="t" anchorCtr="0">
            <a:normAutofit fontScale="92500" lnSpcReduction="2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30000"/>
              </a:lnSpc>
              <a:spcBef>
                <a:spcPct val="0"/>
              </a:spcBef>
              <a:spcAft>
                <a:spcPts val="800"/>
              </a:spcAft>
              <a:buClrTx/>
              <a:buSzTx/>
              <a:buFontTx/>
              <a:buNone/>
            </a:pPr>
            <a:r>
              <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第三阶段是综合发展阶段，网络媒介成为一种真正独立的媒介，综合了多种媒介形式，包括声音、图像、影像、动画等。</a:t>
            </a:r>
            <a:endParaRPr lang="zh-CN" altLang="en-US" sz="20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grpSp>
        <p:nvGrpSpPr>
          <p:cNvPr id="10" name="组合 9"/>
          <p:cNvGrpSpPr/>
          <p:nvPr>
            <p:custDataLst>
              <p:tags r:id="rId8"/>
            </p:custDataLst>
          </p:nvPr>
        </p:nvGrpSpPr>
        <p:grpSpPr>
          <a:xfrm>
            <a:off x="763199" y="605954"/>
            <a:ext cx="907181" cy="314492"/>
            <a:chOff x="572509" y="277950"/>
            <a:chExt cx="907181" cy="314492"/>
          </a:xfrm>
        </p:grpSpPr>
        <p:sp>
          <p:nvSpPr>
            <p:cNvPr id="11" name="矩形: 圆角 10"/>
            <p:cNvSpPr/>
            <p:nvPr>
              <p:custDataLst>
                <p:tags r:id="rId9"/>
              </p:custDataLst>
            </p:nvPr>
          </p:nvSpPr>
          <p:spPr>
            <a:xfrm>
              <a:off x="572509" y="277950"/>
              <a:ext cx="907181" cy="31326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55000" lnSpcReduction="2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12" name="文本框 33"/>
            <p:cNvSpPr txBox="1"/>
            <p:nvPr>
              <p:custDataLst>
                <p:tags r:id="rId10"/>
              </p:custDataLst>
            </p:nvPr>
          </p:nvSpPr>
          <p:spPr>
            <a:xfrm>
              <a:off x="619578" y="284665"/>
              <a:ext cx="860112" cy="307777"/>
            </a:xfrm>
            <a:prstGeom prst="rect">
              <a:avLst/>
            </a:prstGeom>
            <a:noFill/>
          </p:spPr>
          <p:txBody>
            <a:bodyPr wrap="square"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altLang="zh-CN" sz="1400" b="1" i="0" spc="100" baseline="0" noProof="0">
                  <a:ln>
                    <a:noFill/>
                  </a:ln>
                  <a:solidFill>
                    <a:schemeClr val="bg1">
                      <a:alpha val="80000"/>
                    </a:schemeClr>
                  </a:solidFill>
                  <a:effectLst/>
                  <a:uLnTx/>
                  <a:uFillTx/>
                  <a:latin typeface="Arial" pitchFamily="34" charset="0"/>
                  <a:ea typeface="微软雅黑" panose="020b0503020204020204" pitchFamily="34" charset="-122"/>
                  <a:cs typeface="Arial" pitchFamily="34" charset="0"/>
                </a:rPr>
                <a:t>LOGO</a:t>
              </a:r>
              <a:endParaRPr kumimoji="0" lang="en-US" altLang="zh-CN" sz="1400" b="1" i="0" spc="100" baseline="0" noProof="0">
                <a:ln>
                  <a:noFill/>
                </a:ln>
                <a:solidFill>
                  <a:schemeClr val="bg1">
                    <a:alpha val="80000"/>
                  </a:schemeClr>
                </a:solidFill>
                <a:effectLst/>
                <a:uLnTx/>
                <a:uFillTx/>
                <a:latin typeface="Arial" pitchFamily="34" charset="0"/>
                <a:ea typeface="微软雅黑" panose="020b0503020204020204" pitchFamily="34" charset="-122"/>
                <a:cs typeface="Arial" pitchFamily="34" charset="0"/>
              </a:endParaRPr>
            </a:p>
          </p:txBody>
        </p:sp>
      </p:grpSp>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矩形 5"/>
          <p:cNvSpPr/>
          <p:nvPr>
            <p:custDataLst>
              <p:tags r:id="rId5"/>
            </p:custDataLst>
          </p:nvPr>
        </p:nvSpPr>
        <p:spPr>
          <a:xfrm>
            <a:off x="0" y="608400"/>
            <a:ext cx="12192000" cy="56412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3" name="Title 6"/>
          <p:cNvSpPr txBox="1"/>
          <p:nvPr>
            <p:custDataLst>
              <p:tags r:id="rId6"/>
            </p:custDataLst>
          </p:nvPr>
        </p:nvSpPr>
        <p:spPr>
          <a:xfrm>
            <a:off x="10048820" y="1220400"/>
            <a:ext cx="1228780" cy="4417200"/>
          </a:xfrm>
          <a:prstGeom prst="rect">
            <a:avLst/>
          </a:prstGeom>
          <a:noFill/>
          <a:ln w="3175">
            <a:noFill/>
            <a:prstDash val="dash"/>
          </a:ln>
        </p:spPr>
        <p:txBody>
          <a:bodyPr vert="eaVert" wrap="square" lIns="91440" tIns="45720" rIns="91440" bIns="4572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10000"/>
              </a:lnSpc>
            </a:pPr>
            <a:r>
              <a:rPr lang="zh-CN" altLang="en-US" sz="3200" b="1" spc="300">
                <a:ln w="3175">
                  <a:noFill/>
                  <a:prstDash val="dash"/>
                </a:ln>
                <a:solidFill>
                  <a:schemeClr val="tx1">
                    <a:lumMod val="75000"/>
                    <a:lumOff val="25000"/>
                  </a:schemeClr>
                </a:solidFill>
                <a:latin typeface="Arial" pitchFamily="34" charset="0"/>
                <a:ea typeface="微软雅黑" panose="020b0503020204020204" pitchFamily="34" charset="-122"/>
                <a:cs typeface="微软雅黑" panose="020b0503020204020204" pitchFamily="34" charset="-122"/>
              </a:rPr>
              <a:t>两种趋势</a:t>
            </a:r>
            <a:endParaRPr lang="zh-CN" altLang="en-US" sz="3200" b="1" spc="300">
              <a:ln w="3175">
                <a:noFill/>
                <a:prstDash val="dash"/>
              </a:ln>
              <a:solidFill>
                <a:schemeClr val="tx1">
                  <a:lumMod val="75000"/>
                  <a:lumOff val="25000"/>
                </a:schemeClr>
              </a:solidFill>
              <a:latin typeface="Arial" pitchFamily="34" charset="0"/>
              <a:ea typeface="微软雅黑" panose="020b0503020204020204" pitchFamily="34" charset="-122"/>
              <a:cs typeface="微软雅黑" panose="020b0503020204020204" pitchFamily="34" charset="-122"/>
            </a:endParaRPr>
          </a:p>
        </p:txBody>
      </p:sp>
      <p:sp>
        <p:nvSpPr>
          <p:cNvPr id="4" name="Title 6"/>
          <p:cNvSpPr txBox="1"/>
          <p:nvPr>
            <p:custDataLst>
              <p:tags r:id="rId7"/>
            </p:custDataLst>
          </p:nvPr>
        </p:nvSpPr>
        <p:spPr>
          <a:xfrm>
            <a:off x="914400" y="1220400"/>
            <a:ext cx="8983220" cy="4417200"/>
          </a:xfrm>
          <a:prstGeom prst="rect">
            <a:avLst/>
          </a:prstGeom>
          <a:noFill/>
          <a:ln w="3175">
            <a:noFill/>
            <a:prstDash val="dash"/>
          </a:ln>
        </p:spPr>
        <p:txBody>
          <a:bodyPr vert="eaVert" wrap="square" lIns="91440" tIns="45720" rIns="91440" bIns="4572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000" b="1" spc="300">
                <a:solidFill>
                  <a:schemeClr val="tx1">
                    <a:lumMod val="65000"/>
                    <a:lumOff val="35000"/>
                  </a:schemeClr>
                </a:solidFill>
                <a:latin typeface="楷体" panose="02010609060101010101" charset="-122"/>
                <a:ea typeface="楷体" panose="02010609060101010101" charset="-122"/>
              </a:rPr>
              <a:t>新闻编辑工作在网络媒介诞生之后进一步发展，表现出两种趋势：第一种趋势是对各类传统新闻媒介编辑业务的融汇和整合，即将报纸的文字、图片、版面编辑方式和广播的音频编辑，电视的音频与视频编辑相融汇，同时根据网络的传播特点进行整合，形成真正的多媒体传播模式。</a:t>
            </a:r>
            <a:endParaRPr lang="zh-CN" altLang="en-US" sz="2000" b="1" spc="300">
              <a:solidFill>
                <a:schemeClr val="tx1">
                  <a:lumMod val="65000"/>
                  <a:lumOff val="35000"/>
                </a:schemeClr>
              </a:solidFill>
              <a:latin typeface="楷体" panose="02010609060101010101" charset="-122"/>
              <a:ea typeface="楷体" panose="02010609060101010101" charset="-122"/>
            </a:endParaRPr>
          </a:p>
          <a:p>
            <a:pPr>
              <a:lnSpc>
                <a:spcPct val="200000"/>
              </a:lnSpc>
            </a:pPr>
            <a:r>
              <a:rPr lang="zh-CN" altLang="en-US" sz="2000" b="1" spc="300">
                <a:solidFill>
                  <a:schemeClr val="tx1">
                    <a:lumMod val="65000"/>
                    <a:lumOff val="35000"/>
                  </a:schemeClr>
                </a:solidFill>
                <a:latin typeface="楷体" panose="02010609060101010101" charset="-122"/>
                <a:ea typeface="楷体" panose="02010609060101010101" charset="-122"/>
              </a:rPr>
              <a:t>第二种趋势是新闻编辑业务与新闻信息采集的一体化趋势。</a:t>
            </a:r>
            <a:endParaRPr lang="zh-CN" altLang="en-US" sz="2000" b="1" spc="300">
              <a:solidFill>
                <a:schemeClr val="tx1">
                  <a:lumMod val="65000"/>
                  <a:lumOff val="35000"/>
                </a:schemeClr>
              </a:solidFill>
              <a:latin typeface="楷体" panose="02010609060101010101" charset="-122"/>
              <a:ea typeface="楷体" panose="02010609060101010101" charset="-122"/>
            </a:endParaRPr>
          </a:p>
        </p:txBody>
      </p:sp>
    </p:spTree>
    <p:custDataLst>
      <p:tags r:id="rId8"/>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 name="图片 14"/>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6350" y="635"/>
            <a:ext cx="12192000" cy="6858000"/>
          </a:xfrm>
          <a:prstGeom prst="rect">
            <a:avLst/>
          </a:prstGeom>
        </p:spPr>
      </p:pic>
      <p:sp>
        <p:nvSpPr>
          <p:cNvPr id="16" name="矩形 15"/>
          <p:cNvSpPr/>
          <p:nvPr>
            <p:custDataLst>
              <p:tags r:id="rId5"/>
            </p:custDataLst>
          </p:nvPr>
        </p:nvSpPr>
        <p:spPr>
          <a:xfrm>
            <a:off x="0" y="1302354"/>
            <a:ext cx="12192000" cy="4253295"/>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11" name="文本框 10"/>
          <p:cNvSpPr txBox="1"/>
          <p:nvPr>
            <p:custDataLst>
              <p:tags r:id="rId6"/>
            </p:custDataLst>
          </p:nvPr>
        </p:nvSpPr>
        <p:spPr>
          <a:xfrm>
            <a:off x="773880" y="1517333"/>
            <a:ext cx="3262630" cy="829945"/>
          </a:xfrm>
          <a:prstGeom prst="rect">
            <a:avLst/>
          </a:prstGeom>
          <a:noFill/>
        </p:spPr>
        <p:txBody>
          <a:bodyPr wrap="square"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tx1">
                    <a:lumMod val="85000"/>
                    <a:lumOff val="15000"/>
                  </a:schemeClr>
                </a:solidFill>
                <a:latin typeface="Arial" pitchFamily="34" charset="0"/>
                <a:ea typeface="微软雅黑" panose="020b0503020204020204" pitchFamily="34" charset="-122"/>
              </a:rPr>
              <a:t>共同演进与</a:t>
            </a:r>
            <a:endParaRPr lang="zh-CN" altLang="en-US" sz="2800" b="1" spc="300">
              <a:solidFill>
                <a:schemeClr val="tx1">
                  <a:lumMod val="85000"/>
                  <a:lumOff val="15000"/>
                </a:schemeClr>
              </a:solidFill>
              <a:latin typeface="Arial" pitchFamily="34" charset="0"/>
              <a:ea typeface="微软雅黑" panose="020b0503020204020204" pitchFamily="34" charset="-122"/>
            </a:endParaRPr>
          </a:p>
          <a:p>
            <a:pPr algn="ctr"/>
            <a:r>
              <a:rPr lang="zh-CN" altLang="en-US" sz="2800" b="1" spc="300">
                <a:solidFill>
                  <a:schemeClr val="tx1">
                    <a:lumMod val="85000"/>
                    <a:lumOff val="15000"/>
                  </a:schemeClr>
                </a:solidFill>
                <a:latin typeface="Arial" pitchFamily="34" charset="0"/>
                <a:ea typeface="微软雅黑" panose="020b0503020204020204" pitchFamily="34" charset="-122"/>
              </a:rPr>
              <a:t>共同生存</a:t>
            </a:r>
            <a:endParaRPr lang="zh-CN" altLang="en-US" sz="2800" b="1" spc="300">
              <a:solidFill>
                <a:schemeClr val="tx1">
                  <a:lumMod val="85000"/>
                  <a:lumOff val="15000"/>
                </a:schemeClr>
              </a:solidFill>
              <a:latin typeface="Arial" pitchFamily="34" charset="0"/>
              <a:ea typeface="微软雅黑" panose="020b0503020204020204" pitchFamily="34" charset="-122"/>
            </a:endParaRPr>
          </a:p>
        </p:txBody>
      </p:sp>
      <p:sp>
        <p:nvSpPr>
          <p:cNvPr id="9" name="文本框 8"/>
          <p:cNvSpPr txBox="1"/>
          <p:nvPr>
            <p:custDataLst>
              <p:tags r:id="rId7"/>
            </p:custDataLst>
          </p:nvPr>
        </p:nvSpPr>
        <p:spPr>
          <a:xfrm>
            <a:off x="8346890" y="1517333"/>
            <a:ext cx="3262630" cy="829945"/>
          </a:xfrm>
          <a:prstGeom prst="rect">
            <a:avLst/>
          </a:prstGeom>
          <a:noFill/>
        </p:spPr>
        <p:txBody>
          <a:bodyPr wrap="square" rtlCol="0">
            <a:normAutofit fontScale="6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“增值”的原则</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0" name="文本框 9"/>
          <p:cNvSpPr txBox="1"/>
          <p:nvPr>
            <p:custDataLst>
              <p:tags r:id="rId8"/>
            </p:custDataLst>
          </p:nvPr>
        </p:nvSpPr>
        <p:spPr>
          <a:xfrm>
            <a:off x="523240" y="172720"/>
            <a:ext cx="7054850" cy="100774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Aft>
                <a:spcPts val="1000"/>
              </a:spcAft>
            </a:pPr>
            <a:r>
              <a:rPr lang="zh-CN" altLang="en-US" sz="2800" b="1">
                <a:solidFill>
                  <a:schemeClr val="bg1"/>
                </a:solidFill>
                <a:latin typeface="Arial" pitchFamily="34" charset="0"/>
                <a:ea typeface="微软雅黑" panose="020b0503020204020204" pitchFamily="34" charset="-122"/>
                <a:sym typeface="+mn-ea"/>
              </a:rPr>
              <a:t>媒介形态变化若干原则</a:t>
            </a:r>
            <a:endParaRPr lang="zh-CN" altLang="en-US" sz="2800" b="1">
              <a:solidFill>
                <a:schemeClr val="bg1"/>
              </a:solidFill>
              <a:latin typeface="Arial" pitchFamily="34" charset="0"/>
              <a:ea typeface="微软雅黑" panose="020b0503020204020204" pitchFamily="34" charset="-122"/>
              <a:sym typeface="+mn-ea"/>
            </a:endParaRPr>
          </a:p>
        </p:txBody>
      </p:sp>
      <p:sp>
        <p:nvSpPr>
          <p:cNvPr id="7" name="文本框 6"/>
          <p:cNvSpPr txBox="1"/>
          <p:nvPr>
            <p:custDataLst>
              <p:tags r:id="rId9"/>
            </p:custDataLst>
          </p:nvPr>
        </p:nvSpPr>
        <p:spPr>
          <a:xfrm>
            <a:off x="4470850" y="1517333"/>
            <a:ext cx="3262630" cy="82994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110" b="1" spc="300">
                <a:solidFill>
                  <a:schemeClr val="tx1">
                    <a:lumMod val="85000"/>
                    <a:lumOff val="15000"/>
                  </a:schemeClr>
                </a:solidFill>
                <a:latin typeface="Arial" pitchFamily="34" charset="0"/>
                <a:ea typeface="微软雅黑" panose="020b0503020204020204" pitchFamily="34" charset="-122"/>
              </a:rPr>
              <a:t>形态变化</a:t>
            </a:r>
            <a:endParaRPr lang="zh-CN" altLang="en-US" sz="3110" b="1" spc="300">
              <a:solidFill>
                <a:schemeClr val="tx1">
                  <a:lumMod val="85000"/>
                  <a:lumOff val="15000"/>
                </a:schemeClr>
              </a:solidFill>
              <a:latin typeface="Arial" pitchFamily="34" charset="0"/>
              <a:ea typeface="微软雅黑" panose="020b0503020204020204" pitchFamily="34" charset="-122"/>
            </a:endParaRPr>
          </a:p>
        </p:txBody>
      </p:sp>
      <p:cxnSp>
        <p:nvCxnSpPr>
          <p:cNvPr id="13" name="直接连接符 12"/>
          <p:cNvCxnSpPr/>
          <p:nvPr>
            <p:custDataLst>
              <p:tags r:id="rId10"/>
            </p:custDataLst>
          </p:nvPr>
        </p:nvCxnSpPr>
        <p:spPr>
          <a:xfrm flipH="1">
            <a:off x="4337050" y="2531745"/>
            <a:ext cx="0" cy="1795145"/>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1"/>
            </p:custDataLst>
          </p:nvPr>
        </p:nvCxnSpPr>
        <p:spPr>
          <a:xfrm flipH="1">
            <a:off x="7854950" y="2531745"/>
            <a:ext cx="0" cy="1795145"/>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721995" y="2965450"/>
            <a:ext cx="331470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一切形式的传播媒介都在一个</a:t>
            </a:r>
            <a:endParaRPr lang="zh-CN" altLang="en-US"/>
          </a:p>
          <a:p>
            <a:r>
              <a:rPr lang="zh-CN" altLang="en-US"/>
              <a:t>不断扩大的、复杂的自适应系统以内共同相处和共同演进，每当一种新形式出现和发展起来，它就会长年累月和程度不同地影响其他每一种现存形式的发展</a:t>
            </a:r>
            <a:endParaRPr lang="zh-CN" altLang="en-US"/>
          </a:p>
        </p:txBody>
      </p:sp>
      <p:sp>
        <p:nvSpPr>
          <p:cNvPr id="3" name="文本框 2"/>
          <p:cNvSpPr txBox="1"/>
          <p:nvPr/>
        </p:nvSpPr>
        <p:spPr>
          <a:xfrm>
            <a:off x="4540250" y="2965450"/>
            <a:ext cx="3314700"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新媒介绝不会自发地和孤立地</a:t>
            </a:r>
            <a:r>
              <a:rPr lang="zh-CN" altLang="en-US" smtClean="0"/>
              <a:t>出现</a:t>
            </a:r>
            <a:r>
              <a:rPr lang="en-US" altLang="zh-CN" smtClean="0"/>
              <a:t>——</a:t>
            </a:r>
            <a:r>
              <a:rPr lang="zh-CN" altLang="en-US" smtClean="0"/>
              <a:t>它们</a:t>
            </a:r>
            <a:r>
              <a:rPr lang="zh-CN" altLang="en-US"/>
              <a:t>都是在旧媒介的变化中逐渐脱胎出来的。当比较新的形式出现时，比较旧的形式就会去适应并且继续进化而不是死亡</a:t>
            </a:r>
            <a:endParaRPr lang="zh-CN" altLang="en-US"/>
          </a:p>
        </p:txBody>
      </p:sp>
      <p:sp>
        <p:nvSpPr>
          <p:cNvPr id="4" name="文本框 3"/>
          <p:cNvSpPr txBox="1"/>
          <p:nvPr/>
        </p:nvSpPr>
        <p:spPr>
          <a:xfrm>
            <a:off x="8543290" y="2965450"/>
            <a:ext cx="331470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新出现的传播媒介形式会增加原先各种形式的主要特点</a:t>
            </a:r>
            <a:endParaRPr lang="zh-CN" altLang="en-US"/>
          </a:p>
        </p:txBody>
      </p:sp>
    </p:spTree>
    <p:custDataLst>
      <p:tags r:id="rId12"/>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5"/>
          <p:cNvSpPr txBox="1"/>
          <p:nvPr>
            <p:custDataLst>
              <p:tags r:id="rId2"/>
            </p:custDataLst>
          </p:nvPr>
        </p:nvSpPr>
        <p:spPr>
          <a:xfrm>
            <a:off x="5177155" y="4643120"/>
            <a:ext cx="2116455" cy="634365"/>
          </a:xfrm>
          <a:prstGeom prst="rect">
            <a:avLst/>
          </a:prstGeom>
          <a:noFill/>
        </p:spPr>
        <p:txBody>
          <a:bodyPr wrap="square" lIns="91440" tIns="45720" rIns="91440" bIns="45720" rtlCol="0" anchor="ctr" anchorCtr="0">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00000"/>
              </a:lnSpc>
            </a:pPr>
            <a:r>
              <a:rPr lang="zh-CN" altLang="en-US" sz="4400" b="1" spc="200">
                <a:solidFill>
                  <a:schemeClr val="bg1"/>
                </a:solidFill>
                <a:uFillTx/>
                <a:latin typeface="Arial" pitchFamily="34" charset="0"/>
                <a:ea typeface="微软雅黑" panose="020b0503020204020204" pitchFamily="34" charset="-122"/>
                <a:cs typeface="Arial" pitchFamily="34" charset="0"/>
              </a:rPr>
              <a:t>第二节</a:t>
            </a:r>
            <a:endParaRPr lang="zh-CN" altLang="en-US" sz="4400" b="1" spc="200">
              <a:solidFill>
                <a:schemeClr val="bg1"/>
              </a:solidFill>
              <a:uFillTx/>
              <a:latin typeface="Arial" pitchFamily="34" charset="0"/>
              <a:ea typeface="微软雅黑" panose="020b0503020204020204" pitchFamily="34" charset="-122"/>
              <a:cs typeface="Arial" pitchFamily="34" charset="0"/>
            </a:endParaRPr>
          </a:p>
        </p:txBody>
      </p:sp>
      <p:sp>
        <p:nvSpPr>
          <p:cNvPr id="2" name="标题 1"/>
          <p:cNvSpPr>
            <a:spLocks noGrp="1"/>
          </p:cNvSpPr>
          <p:nvPr>
            <p:ph type="title" idx="13"/>
            <p:custDataLst>
              <p:tags r:id="rId3"/>
            </p:custDataLst>
          </p:nvPr>
        </p:nvSpPr>
        <p:spPr>
          <a:xfrm>
            <a:off x="3413125" y="2773680"/>
            <a:ext cx="5365750" cy="1398905"/>
          </a:xfrm>
        </p:spPr>
        <p:txBody>
          <a:bodyPr>
            <a:noAutofit/>
          </a:bodyPr>
          <a:lstStyle/>
          <a:p>
            <a:pPr algn="ctr"/>
            <a:r>
              <a:rPr lang="en-US" altLang="zh-CN" sz="4400"/>
              <a:t>新闻编辑部与编辑工作内容</a:t>
            </a:r>
            <a:endParaRPr lang="en-US" altLang="zh-CN" sz="4400"/>
          </a:p>
        </p:txBody>
      </p:sp>
    </p:spTree>
    <p:custDataLst>
      <p:tags r:id="rId4"/>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919480" y="1742440"/>
            <a:ext cx="4662805" cy="3660140"/>
          </a:xfrm>
          <a:prstGeom prst="rect">
            <a:avLst/>
          </a:prstGeom>
          <a:noFill/>
          <a:ln w="3175">
            <a:noFill/>
            <a:prstDash val="dash"/>
          </a:ln>
        </p:spPr>
        <p:txBody>
          <a:bodyPr wrap="square" lIns="91440" tIns="45720" rIns="91440" bIns="45720" anchor="ctr" anchorCtr="0">
            <a:normAutofit fontScale="97500"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负责新闻采访编辑工作的组织机构是新闻编辑部，编辑部内有 “采编合一”与 “采编分离”两种不同的分工模式，也有媒介混合采用这两种模式。</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新闻编辑工作流程是指将新闻媒介由创办伊始至产品问世作为一个完整的生产周期，新闻编辑在这一周期中各项工序的安排程序。</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919480" y="1742440"/>
            <a:ext cx="4662805" cy="3660140"/>
          </a:xfrm>
          <a:prstGeom prst="rect">
            <a:avLst/>
          </a:prstGeom>
          <a:noFill/>
          <a:ln w="3175">
            <a:noFill/>
            <a:prstDash val="dash"/>
          </a:ln>
        </p:spPr>
        <p:txBody>
          <a:bodyPr wrap="square" lIns="91440" tIns="45720" rIns="91440" bIns="4572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媒介融合带来的新闻传播的变革集中体现为融合新闻的出现。融合新闻表现为，新闻编辑部中的从业人员一起工作，为多种媒介的平台生产多样化的新闻产品，并以互动性的内容服务大众，通常是以一周七日、每日２４小时的周期运行。</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694690" y="1497965"/>
            <a:ext cx="5011420" cy="4149725"/>
          </a:xfrm>
          <a:prstGeom prst="rect">
            <a:avLst/>
          </a:prstGeom>
          <a:noFill/>
          <a:ln w="3175">
            <a:noFill/>
            <a:prstDash val="dash"/>
          </a:ln>
        </p:spPr>
        <p:txBody>
          <a:bodyPr wrap="square" lIns="91440" tIns="45720" rIns="91440" bIns="45720" anchor="ctr" anchorCtr="0">
            <a:normAutofit fontScale="9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新闻编辑的工作种类按管辖范围和责任大小划分，有总编辑、编辑部主任、版面主编、新闻编辑、校对等；按业务程序划分，有日班新闻编辑、夜班新闻编辑、内务编辑等；按编辑内容的专业领域或对象特点划分，可分为政治编辑、文教编辑、经济编辑、体育编辑、图表编辑、版式编辑、视频编辑等；按照媒体形态划分，可分为报纸编辑、网站编辑、手机报编辑、微博编辑、微信公号编辑等。</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矩形 10"/>
          <p:cNvSpPr/>
          <p:nvPr>
            <p:custDataLst>
              <p:tags r:id="rId5"/>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2" name="矩形 1"/>
          <p:cNvSpPr/>
          <p:nvPr>
            <p:custDataLst>
              <p:tags r:id="rId6"/>
            </p:custDataLst>
          </p:nvPr>
        </p:nvSpPr>
        <p:spPr>
          <a:xfrm>
            <a:off x="6400203" y="1591374"/>
            <a:ext cx="5182845" cy="3960956"/>
          </a:xfrm>
          <a:prstGeom prst="rect">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
        <p:nvSpPr>
          <p:cNvPr id="3" name="折角形 33"/>
          <p:cNvSpPr/>
          <p:nvPr>
            <p:custDataLst>
              <p:tags r:id="rId7"/>
            </p:custDataLst>
          </p:nvPr>
        </p:nvSpPr>
        <p:spPr>
          <a:xfrm>
            <a:off x="609036" y="1591374"/>
            <a:ext cx="5182845" cy="3960956"/>
          </a:xfrm>
          <a:prstGeom prst="foldedCorner">
            <a:avLst>
              <a:gd name="adj" fmla="val 16445"/>
            </a:avLst>
          </a:prstGeom>
          <a:solidFill>
            <a:schemeClr val="bg2"/>
          </a:solidFill>
          <a:ln>
            <a:noFill/>
          </a:ln>
          <a:effectLst>
            <a:outerShdw blurRad="127000" dist="38100" dir="5400000" algn="t" rotWithShape="0">
              <a:schemeClr val="tx1">
                <a:lumMod val="95000"/>
                <a:lumOff val="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任意多边形 8"/>
          <p:cNvSpPr/>
          <p:nvPr>
            <p:custDataLst>
              <p:tags r:id="rId8"/>
            </p:custDataLst>
          </p:nvPr>
        </p:nvSpPr>
        <p:spPr>
          <a:xfrm>
            <a:off x="918565" y="1591374"/>
            <a:ext cx="462915" cy="664845"/>
          </a:xfrm>
          <a:custGeom>
            <a:gdLst>
              <a:gd name="connsiteX0" fmla="*/ 0 w 1500"/>
              <a:gd name="connsiteY0" fmla="*/ 0 h 1449"/>
              <a:gd name="connsiteX1" fmla="*/ 1500 w 1500"/>
              <a:gd name="connsiteY1" fmla="*/ 0 h 1449"/>
              <a:gd name="connsiteX2" fmla="*/ 1500 w 1500"/>
              <a:gd name="connsiteY2" fmla="*/ 1449 h 1449"/>
              <a:gd name="connsiteX3" fmla="*/ 768 w 1500"/>
              <a:gd name="connsiteY3" fmla="*/ 1098 h 1449"/>
              <a:gd name="connsiteX4" fmla="*/ 0 w 1500"/>
              <a:gd name="connsiteY4" fmla="*/ 1449 h 1449"/>
              <a:gd name="connsiteX5" fmla="*/ 0 w 1500"/>
              <a:gd name="connsiteY5" fmla="*/ 0 h 1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0" h="1449">
                <a:moveTo>
                  <a:pt x="0" y="0"/>
                </a:moveTo>
                <a:lnTo>
                  <a:pt x="1500" y="0"/>
                </a:lnTo>
                <a:lnTo>
                  <a:pt x="1500" y="1449"/>
                </a:lnTo>
                <a:lnTo>
                  <a:pt x="768" y="1098"/>
                </a:lnTo>
                <a:lnTo>
                  <a:pt x="0" y="1449"/>
                </a:lnTo>
                <a:lnTo>
                  <a:pt x="0" y="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Title 6"/>
          <p:cNvSpPr txBox="1"/>
          <p:nvPr>
            <p:custDataLst>
              <p:tags r:id="rId9"/>
            </p:custDataLst>
          </p:nvPr>
        </p:nvSpPr>
        <p:spPr>
          <a:xfrm>
            <a:off x="694690" y="1497965"/>
            <a:ext cx="5011420" cy="4149725"/>
          </a:xfrm>
          <a:prstGeom prst="rect">
            <a:avLst/>
          </a:prstGeom>
          <a:noFill/>
          <a:ln w="3175">
            <a:noFill/>
            <a:prstDash val="dash"/>
          </a:ln>
        </p:spPr>
        <p:txBody>
          <a:bodyPr wrap="square" lIns="91440" tIns="45720" rIns="91440" bIns="4572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800"/>
              </a:spcAft>
              <a:buClr>
                <a:schemeClr val="tx1">
                  <a:lumMod val="65000"/>
                  <a:lumOff val="35000"/>
                </a:schemeClr>
              </a:buClr>
            </a:pPr>
            <a:r>
              <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 新闻编辑工作是新闻编辑在新闻媒介产品生产过程中所进行的一系列工作。新闻编辑工作的内容包括：新闻产品设计、新闻报道的策划与组织、新闻作品的修正和把关、新闻信息的整合与展示、新闻互动与公共交流的组织与引导。</a:t>
            </a:r>
            <a:endParaRPr lang="zh-CN" altLang="en-US" sz="20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pic>
        <p:nvPicPr>
          <p:cNvPr id="13" name="图片 12"/>
          <p:cNvPicPr/>
          <p:nvPr>
            <p:custDataLst>
              <p:tags r:id="rId11"/>
            </p:custDataLst>
          </p:nvPr>
        </p:nvPicPr>
        <p:blipFill>
          <a:blip r:embed="rId10"/>
          <a:stretch>
            <a:fillRect/>
          </a:stretch>
        </p:blipFill>
        <p:spPr>
          <a:xfrm>
            <a:off x="6545438" y="1742574"/>
            <a:ext cx="4880440" cy="3660330"/>
          </a:xfrm>
          <a:prstGeom prst="rect">
            <a:avLst/>
          </a:prstGeom>
        </p:spPr>
      </p:pic>
      <p:sp>
        <p:nvSpPr>
          <p:cNvPr id="12" name="Title 6"/>
          <p:cNvSpPr txBox="1"/>
          <p:nvPr>
            <p:custDataLst>
              <p:tags r:id="rId12"/>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【知识要点】</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椭圆 1"/>
          <p:cNvSpPr/>
          <p:nvPr>
            <p:custDataLst>
              <p:tags r:id="rId3"/>
            </p:custDataLst>
          </p:nvPr>
        </p:nvSpPr>
        <p:spPr>
          <a:xfrm>
            <a:off x="7756842" y="1971992"/>
            <a:ext cx="996950" cy="996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pc="200">
              <a:solidFill>
                <a:schemeClr val="lt1"/>
              </a:solidFill>
              <a:latin typeface="Arial" pitchFamily="34" charset="0"/>
              <a:ea typeface="微软雅黑" panose="020b0503020204020204" pitchFamily="34" charset="-122"/>
            </a:endParaRPr>
          </a:p>
        </p:txBody>
      </p:sp>
      <p:sp>
        <p:nvSpPr>
          <p:cNvPr id="7" name="TextBox 2"/>
          <p:cNvSpPr txBox="1"/>
          <p:nvPr>
            <p:custDataLst>
              <p:tags r:id="rId4"/>
            </p:custDataLst>
          </p:nvPr>
        </p:nvSpPr>
        <p:spPr>
          <a:xfrm>
            <a:off x="7710487" y="2010092"/>
            <a:ext cx="1089660" cy="9207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fontAlgn="auto">
              <a:spcBef>
                <a:spcPct val="0"/>
              </a:spcBef>
              <a:spcAft>
                <a:spcPct val="0"/>
              </a:spcAft>
              <a:buClrTx/>
              <a:buSzTx/>
              <a:buFontTx/>
            </a:pPr>
            <a:r>
              <a:rPr lang="en-US" altLang="zh-CN" sz="4400" spc="200">
                <a:solidFill>
                  <a:schemeClr val="bg1"/>
                </a:solidFill>
                <a:latin typeface="Arial" pitchFamily="34" charset="0"/>
                <a:ea typeface="微软雅黑" panose="020b0503020204020204" pitchFamily="34" charset="-122"/>
                <a:cs typeface="Arial" pitchFamily="34" charset="0"/>
                <a:sym typeface="+mn-lt"/>
              </a:rPr>
              <a:t>01</a:t>
            </a:r>
            <a:endParaRPr lang="en-US" altLang="zh-CN" sz="4400" spc="200">
              <a:solidFill>
                <a:schemeClr val="bg1"/>
              </a:solidFill>
              <a:latin typeface="Arial" pitchFamily="34" charset="0"/>
              <a:ea typeface="微软雅黑" panose="020b0503020204020204" pitchFamily="34" charset="-122"/>
              <a:cs typeface="Arial" pitchFamily="34" charset="0"/>
              <a:sym typeface="+mn-lt"/>
            </a:endParaRPr>
          </a:p>
        </p:txBody>
      </p:sp>
      <p:sp>
        <p:nvSpPr>
          <p:cNvPr id="5" name="标题 4"/>
          <p:cNvSpPr>
            <a:spLocks noGrp="1"/>
          </p:cNvSpPr>
          <p:nvPr>
            <p:ph type="ctrTitle" idx="14"/>
            <p:custDataLst>
              <p:tags r:id="rId5"/>
            </p:custDataLst>
          </p:nvPr>
        </p:nvSpPr>
        <p:spPr>
          <a:xfrm>
            <a:off x="5371148" y="3390582"/>
            <a:ext cx="5767705" cy="835660"/>
          </a:xfrm>
        </p:spPr>
        <p:txBody>
          <a:bodyPr>
            <a:normAutofit/>
          </a:bodyPr>
          <a:lstStyle/>
          <a:p>
            <a:r>
              <a:rPr lang="zh-CN" altLang="en-US"/>
              <a:t>新闻编辑部</a:t>
            </a:r>
            <a:endParaRPr lang="zh-CN" altLang="en-US"/>
          </a:p>
        </p:txBody>
      </p:sp>
    </p:spTree>
    <p:custDataLst>
      <p:tags r:id="rId6"/>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矩形 11"/>
          <p:cNvSpPr/>
          <p:nvPr>
            <p:custDataLst>
              <p:tags r:id="rId5"/>
            </p:custDataLst>
          </p:nvPr>
        </p:nvSpPr>
        <p:spPr>
          <a:xfrm>
            <a:off x="0" y="0"/>
            <a:ext cx="12192000" cy="6549219"/>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矩形 10"/>
          <p:cNvSpPr/>
          <p:nvPr>
            <p:custDataLst>
              <p:tags r:id="rId6"/>
            </p:custDataLst>
          </p:nvPr>
        </p:nvSpPr>
        <p:spPr>
          <a:xfrm>
            <a:off x="0" y="0"/>
            <a:ext cx="12192000" cy="914400"/>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3" name="文本框 2"/>
          <p:cNvSpPr txBox="1"/>
          <p:nvPr>
            <p:custDataLst>
              <p:tags r:id="rId7"/>
            </p:custDataLst>
          </p:nvPr>
        </p:nvSpPr>
        <p:spPr>
          <a:xfrm>
            <a:off x="608965" y="1202690"/>
            <a:ext cx="4923155" cy="4756150"/>
          </a:xfrm>
          <a:prstGeom prst="rect">
            <a:avLst/>
          </a:prstGeom>
          <a:noFill/>
        </p:spPr>
        <p:txBody>
          <a:bodyPr wrap="square"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spcBef>
                <a:spcPts val="1000"/>
              </a:spcBef>
            </a:pPr>
            <a:r>
              <a:rPr lang="zh-CN" altLang="en-US" spc="100">
                <a:solidFill>
                  <a:srgbClr val="C00000"/>
                </a:solidFill>
                <a:latin typeface="Arial" pitchFamily="34" charset="0"/>
                <a:ea typeface="微软雅黑" panose="020b0503020204020204" pitchFamily="34" charset="-122"/>
                <a:sym typeface="+mn-ea"/>
              </a:rPr>
              <a:t>新闻编辑部的最高领导者是总编辑，最高领导机构是编委会。</a:t>
            </a:r>
            <a:r>
              <a:rPr lang="zh-CN" altLang="en-US" spc="100">
                <a:solidFill>
                  <a:schemeClr val="tx1">
                    <a:lumMod val="85000"/>
                    <a:lumOff val="15000"/>
                  </a:schemeClr>
                </a:solidFill>
                <a:latin typeface="Arial" pitchFamily="34" charset="0"/>
                <a:ea typeface="微软雅黑" panose="020b0503020204020204" pitchFamily="34" charset="-122"/>
                <a:sym typeface="+mn-ea"/>
              </a:rPr>
              <a:t>编委会通常是由正副总编辑和一些重要编辑部门的负责人组成的。</a:t>
            </a:r>
            <a:endParaRPr lang="zh-CN" altLang="en-US" spc="100">
              <a:solidFill>
                <a:schemeClr val="tx1">
                  <a:lumMod val="85000"/>
                  <a:lumOff val="15000"/>
                </a:schemeClr>
              </a:solidFill>
              <a:latin typeface="Arial" pitchFamily="34" charset="0"/>
              <a:ea typeface="微软雅黑" panose="020b0503020204020204" pitchFamily="34" charset="-122"/>
              <a:sym typeface="+mn-ea"/>
            </a:endParaRPr>
          </a:p>
          <a:p>
            <a:pPr fontAlgn="auto">
              <a:lnSpc>
                <a:spcPct val="130000"/>
              </a:lnSpc>
              <a:spcBef>
                <a:spcPts val="1000"/>
              </a:spcBef>
            </a:pPr>
            <a:r>
              <a:rPr lang="zh-CN" altLang="en-US" spc="100">
                <a:solidFill>
                  <a:srgbClr val="C00000"/>
                </a:solidFill>
                <a:latin typeface="Arial" pitchFamily="34" charset="0"/>
                <a:ea typeface="微软雅黑" panose="020b0503020204020204" pitchFamily="34" charset="-122"/>
                <a:sym typeface="+mn-ea"/>
              </a:rPr>
              <a:t>报纸编辑部下辖的部门是各专业部</a:t>
            </a:r>
            <a:r>
              <a:rPr lang="zh-CN" altLang="en-US" spc="100">
                <a:solidFill>
                  <a:schemeClr val="tx1">
                    <a:lumMod val="85000"/>
                    <a:lumOff val="15000"/>
                  </a:schemeClr>
                </a:solidFill>
                <a:latin typeface="Arial" pitchFamily="34" charset="0"/>
                <a:ea typeface="微软雅黑" panose="020b0503020204020204" pitchFamily="34" charset="-122"/>
                <a:sym typeface="+mn-ea"/>
              </a:rPr>
              <a:t>，如人民日报社编委会管辖之下，有总编室、评论部、经济社会部、政治文化部、理论部、内参部、国际部、文艺部、体育部等部门。在一些报社，专业部直接负责报纸版面编辑工作，如总编室负责要闻版的编辑，经济部负责经济新闻版的编辑，国际部负责国际新闻版和国际副刊的编辑等，这些报社专业部的人员在家是编辑，出外是记者，称作 </a:t>
            </a:r>
            <a:r>
              <a:rPr lang="zh-CN" altLang="en-US" spc="100">
                <a:solidFill>
                  <a:srgbClr val="C00000"/>
                </a:solidFill>
                <a:latin typeface="Arial" pitchFamily="34" charset="0"/>
                <a:ea typeface="微软雅黑" panose="020b0503020204020204" pitchFamily="34" charset="-122"/>
                <a:sym typeface="+mn-ea"/>
              </a:rPr>
              <a:t>“采编合一”</a:t>
            </a:r>
            <a:r>
              <a:rPr lang="zh-CN" altLang="en-US" spc="100">
                <a:solidFill>
                  <a:schemeClr val="tx1">
                    <a:lumMod val="85000"/>
                    <a:lumOff val="15000"/>
                  </a:schemeClr>
                </a:solidFill>
                <a:latin typeface="Arial" pitchFamily="34" charset="0"/>
                <a:ea typeface="微软雅黑" panose="020b0503020204020204" pitchFamily="34" charset="-122"/>
                <a:sym typeface="+mn-ea"/>
              </a:rPr>
              <a:t>。</a:t>
            </a:r>
            <a:endParaRPr lang="zh-CN" altLang="en-US" spc="100">
              <a:solidFill>
                <a:schemeClr val="tx1">
                  <a:lumMod val="85000"/>
                  <a:lumOff val="15000"/>
                </a:schemeClr>
              </a:solidFill>
              <a:latin typeface="Arial" pitchFamily="34" charset="0"/>
              <a:ea typeface="微软雅黑" panose="020b0503020204020204" pitchFamily="34" charset="-122"/>
              <a:sym typeface="+mn-ea"/>
            </a:endParaRPr>
          </a:p>
        </p:txBody>
      </p:sp>
      <p:cxnSp>
        <p:nvCxnSpPr>
          <p:cNvPr id="5" name="直接连接符 4"/>
          <p:cNvCxnSpPr/>
          <p:nvPr>
            <p:custDataLst>
              <p:tags r:id="rId8"/>
            </p:custDataLst>
          </p:nvPr>
        </p:nvCxnSpPr>
        <p:spPr>
          <a:xfrm flipH="1">
            <a:off x="6096275" y="1629704"/>
            <a:ext cx="0" cy="4328819"/>
          </a:xfrm>
          <a:prstGeom prst="line">
            <a:avLst/>
          </a:prstGeom>
          <a:ln>
            <a:solidFill>
              <a:schemeClr val="bg1">
                <a:lumMod val="85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文本框 5"/>
          <p:cNvSpPr txBox="1"/>
          <p:nvPr>
            <p:custDataLst>
              <p:tags r:id="rId9"/>
            </p:custDataLst>
          </p:nvPr>
        </p:nvSpPr>
        <p:spPr>
          <a:xfrm>
            <a:off x="6520815" y="1202690"/>
            <a:ext cx="5062220" cy="4756150"/>
          </a:xfrm>
          <a:prstGeom prst="rect">
            <a:avLst/>
          </a:prstGeom>
          <a:noFill/>
        </p:spPr>
        <p:txBody>
          <a:bodyPr wrap="square"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30000"/>
              </a:lnSpc>
              <a:spcBef>
                <a:spcPts val="1000"/>
              </a:spcBef>
            </a:pPr>
            <a:r>
              <a:rPr lang="zh-CN" altLang="en-US" spc="100">
                <a:solidFill>
                  <a:schemeClr val="dk1">
                    <a:lumMod val="85000"/>
                    <a:lumOff val="15000"/>
                  </a:schemeClr>
                </a:solidFill>
                <a:latin typeface="Arial" pitchFamily="34" charset="0"/>
                <a:ea typeface="微软雅黑" panose="020b0503020204020204" pitchFamily="34" charset="-122"/>
                <a:sym typeface="+mn-ea"/>
              </a:rPr>
              <a:t>也有一些报社实行 </a:t>
            </a:r>
            <a:r>
              <a:rPr lang="zh-CN" altLang="en-US" spc="100">
                <a:solidFill>
                  <a:srgbClr val="C00000"/>
                </a:solidFill>
                <a:latin typeface="Arial" pitchFamily="34" charset="0"/>
                <a:ea typeface="微软雅黑" panose="020b0503020204020204" pitchFamily="34" charset="-122"/>
                <a:sym typeface="+mn-ea"/>
              </a:rPr>
              <a:t>“采编分离”</a:t>
            </a:r>
            <a:r>
              <a:rPr lang="zh-CN" altLang="en-US" spc="100">
                <a:solidFill>
                  <a:schemeClr val="dk1">
                    <a:lumMod val="85000"/>
                    <a:lumOff val="15000"/>
                  </a:schemeClr>
                </a:solidFill>
                <a:latin typeface="Arial" pitchFamily="34" charset="0"/>
                <a:ea typeface="微软雅黑" panose="020b0503020204020204" pitchFamily="34" charset="-122"/>
                <a:sym typeface="+mn-ea"/>
              </a:rPr>
              <a:t>制度，专门设版面主编负责版面编辑工作，编辑人员不采访，专业部的记者只做采访工作，不承担编版任务。还有一些报社混合采用上述两种分工模式，对时效性强的新闻编辑内容如要闻版、时事版等实行 “采编分离”，对时效性相对较弱而报道深度要求较高的内容如新闻性专版实行 “采编合一”。</a:t>
            </a:r>
            <a:endParaRPr lang="zh-CN" altLang="en-US" spc="100">
              <a:solidFill>
                <a:schemeClr val="dk1">
                  <a:lumMod val="85000"/>
                  <a:lumOff val="15000"/>
                </a:schemeClr>
              </a:solidFill>
              <a:latin typeface="Arial" pitchFamily="34" charset="0"/>
              <a:ea typeface="微软雅黑" panose="020b0503020204020204" pitchFamily="34" charset="-122"/>
              <a:sym typeface="+mn-ea"/>
            </a:endParaRPr>
          </a:p>
          <a:p>
            <a:pPr fontAlgn="auto">
              <a:lnSpc>
                <a:spcPct val="130000"/>
              </a:lnSpc>
              <a:spcBef>
                <a:spcPts val="1000"/>
              </a:spcBef>
            </a:pPr>
            <a:r>
              <a:rPr lang="zh-CN" altLang="en-US" spc="100">
                <a:solidFill>
                  <a:schemeClr val="dk1">
                    <a:lumMod val="85000"/>
                    <a:lumOff val="15000"/>
                  </a:schemeClr>
                </a:solidFill>
                <a:latin typeface="Arial" pitchFamily="34" charset="0"/>
                <a:ea typeface="微软雅黑" panose="020b0503020204020204" pitchFamily="34" charset="-122"/>
                <a:sym typeface="+mn-ea"/>
              </a:rPr>
              <a:t>      在报纸编辑部门中，</a:t>
            </a:r>
            <a:r>
              <a:rPr lang="zh-CN" altLang="en-US" spc="100">
                <a:solidFill>
                  <a:srgbClr val="C00000"/>
                </a:solidFill>
                <a:latin typeface="Arial" pitchFamily="34" charset="0"/>
                <a:ea typeface="微软雅黑" panose="020b0503020204020204" pitchFamily="34" charset="-122"/>
                <a:sym typeface="+mn-ea"/>
              </a:rPr>
              <a:t>总编室地位特殊</a:t>
            </a:r>
            <a:r>
              <a:rPr lang="zh-CN" altLang="en-US" spc="100">
                <a:solidFill>
                  <a:schemeClr val="dk1">
                    <a:lumMod val="85000"/>
                    <a:lumOff val="15000"/>
                  </a:schemeClr>
                </a:solidFill>
                <a:latin typeface="Arial" pitchFamily="34" charset="0"/>
                <a:ea typeface="微软雅黑" panose="020b0503020204020204" pitchFamily="34" charset="-122"/>
                <a:sym typeface="+mn-ea"/>
              </a:rPr>
              <a:t>，除了负责要闻版的编辑，还负有协调其他各部门版面矛盾的责任。</a:t>
            </a:r>
            <a:endParaRPr lang="zh-CN" altLang="en-US" spc="100">
              <a:solidFill>
                <a:schemeClr val="dk1">
                  <a:lumMod val="85000"/>
                  <a:lumOff val="15000"/>
                </a:schemeClr>
              </a:solidFill>
              <a:latin typeface="Arial" pitchFamily="34" charset="0"/>
              <a:ea typeface="微软雅黑" panose="020b0503020204020204" pitchFamily="34" charset="-122"/>
              <a:sym typeface="+mn-ea"/>
            </a:endParaRPr>
          </a:p>
        </p:txBody>
      </p:sp>
      <p:sp>
        <p:nvSpPr>
          <p:cNvPr id="13" name="Title 6"/>
          <p:cNvSpPr txBox="1"/>
          <p:nvPr>
            <p:custDataLst>
              <p:tags r:id="rId10"/>
            </p:custDataLst>
          </p:nvPr>
        </p:nvSpPr>
        <p:spPr>
          <a:xfrm>
            <a:off x="608399" y="153000"/>
            <a:ext cx="10974649" cy="608400"/>
          </a:xfrm>
          <a:prstGeom prst="rect">
            <a:avLst/>
          </a:prstGeom>
          <a:noFill/>
          <a:ln w="3175">
            <a:noFill/>
            <a:prstDash val="dash"/>
          </a:ln>
        </p:spPr>
        <p:txBody>
          <a:bodyPr wrap="square" lIns="91440" tIns="45720" rIns="91440" bIns="4572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rPr>
              <a:t>一、新闻编辑部</a:t>
            </a:r>
            <a:endParaRPr lang="zh-CN" altLang="en-US" sz="3200" b="1" spc="150">
              <a:ln w="3175">
                <a:noFill/>
                <a:prstDash val="dash"/>
              </a:ln>
              <a:solidFill>
                <a:schemeClr val="tx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 name="图片 24"/>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 name="矩形 25"/>
          <p:cNvSpPr/>
          <p:nvPr>
            <p:custDataLst>
              <p:tags r:id="rId5"/>
            </p:custDataLst>
          </p:nvPr>
        </p:nvSpPr>
        <p:spPr>
          <a:xfrm>
            <a:off x="0" y="920641"/>
            <a:ext cx="12192000" cy="5016718"/>
          </a:xfrm>
          <a:prstGeom prst="rect">
            <a:avLst/>
          </a:prstGeom>
          <a:solidFill>
            <a:schemeClr val="tx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文本框 3"/>
          <p:cNvSpPr txBox="1"/>
          <p:nvPr>
            <p:custDataLst>
              <p:tags r:id="rId6"/>
            </p:custDataLst>
          </p:nvPr>
        </p:nvSpPr>
        <p:spPr>
          <a:xfrm>
            <a:off x="943610" y="1550670"/>
            <a:ext cx="3262630" cy="829945"/>
          </a:xfrm>
          <a:prstGeom prst="rect">
            <a:avLst/>
          </a:prstGeom>
          <a:noFill/>
        </p:spPr>
        <p:txBody>
          <a:bodyPr wrap="square" rtlCol="0">
            <a:normAutofit fontScale="8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《广州日报》</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5" name="文本框 4"/>
          <p:cNvSpPr txBox="1"/>
          <p:nvPr>
            <p:custDataLst>
              <p:tags r:id="rId7"/>
            </p:custDataLst>
          </p:nvPr>
        </p:nvSpPr>
        <p:spPr>
          <a:xfrm>
            <a:off x="943610" y="2386965"/>
            <a:ext cx="3263265" cy="4603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ts val="1000"/>
              </a:spcAft>
            </a:pPr>
            <a:r>
              <a:rPr lang="zh-CN" altLang="en-US" sz="1600">
                <a:solidFill>
                  <a:schemeClr val="tx1">
                    <a:lumMod val="75000"/>
                    <a:lumOff val="25000"/>
                  </a:schemeClr>
                </a:solidFill>
                <a:latin typeface="Arial" pitchFamily="34" charset="0"/>
                <a:ea typeface="微软雅黑" panose="020b0503020204020204" pitchFamily="34" charset="-122"/>
                <a:sym typeface="+mn-ea"/>
              </a:rPr>
              <a:t>滚动新闻部</a:t>
            </a:r>
            <a:endParaRPr lang="zh-CN" altLang="en-US" sz="1600">
              <a:solidFill>
                <a:schemeClr val="tx1">
                  <a:lumMod val="75000"/>
                  <a:lumOff val="25000"/>
                </a:schemeClr>
              </a:solidFill>
              <a:latin typeface="Arial" pitchFamily="34" charset="0"/>
              <a:ea typeface="微软雅黑" panose="020b0503020204020204" pitchFamily="34" charset="-122"/>
              <a:sym typeface="+mn-ea"/>
            </a:endParaRPr>
          </a:p>
        </p:txBody>
      </p:sp>
      <p:sp>
        <p:nvSpPr>
          <p:cNvPr id="7" name="文本框 6"/>
          <p:cNvSpPr txBox="1"/>
          <p:nvPr>
            <p:custDataLst>
              <p:tags r:id="rId8"/>
            </p:custDataLst>
          </p:nvPr>
        </p:nvSpPr>
        <p:spPr>
          <a:xfrm>
            <a:off x="7998460" y="1550035"/>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烟台日报</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0" name="文本框 9"/>
          <p:cNvSpPr txBox="1"/>
          <p:nvPr>
            <p:custDataLst>
              <p:tags r:id="rId9"/>
            </p:custDataLst>
          </p:nvPr>
        </p:nvSpPr>
        <p:spPr>
          <a:xfrm>
            <a:off x="4471035" y="1550035"/>
            <a:ext cx="3262630" cy="829945"/>
          </a:xfrm>
          <a:prstGeom prst="rect">
            <a:avLst/>
          </a:prstGeom>
          <a:noFill/>
        </p:spPr>
        <p:txBody>
          <a:bodyPr wrap="square" rtlCol="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《上海证券报》</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20" name="文本框 19"/>
          <p:cNvSpPr txBox="1"/>
          <p:nvPr>
            <p:custDataLst>
              <p:tags r:id="rId10"/>
            </p:custDataLst>
          </p:nvPr>
        </p:nvSpPr>
        <p:spPr>
          <a:xfrm>
            <a:off x="943610" y="4185920"/>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杭州日报</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8" name="文本框 17"/>
          <p:cNvSpPr txBox="1"/>
          <p:nvPr>
            <p:custDataLst>
              <p:tags r:id="rId11"/>
            </p:custDataLst>
          </p:nvPr>
        </p:nvSpPr>
        <p:spPr>
          <a:xfrm>
            <a:off x="7998460" y="4185285"/>
            <a:ext cx="3262630" cy="829945"/>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甘奈特集团</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6" name="文本框 15"/>
          <p:cNvSpPr txBox="1"/>
          <p:nvPr>
            <p:custDataLst>
              <p:tags r:id="rId12"/>
            </p:custDataLst>
          </p:nvPr>
        </p:nvSpPr>
        <p:spPr>
          <a:xfrm>
            <a:off x="4471035" y="4185285"/>
            <a:ext cx="3262630" cy="829945"/>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300">
                <a:solidFill>
                  <a:schemeClr val="tx1">
                    <a:lumMod val="85000"/>
                    <a:lumOff val="15000"/>
                  </a:schemeClr>
                </a:solidFill>
                <a:latin typeface="Arial" pitchFamily="34" charset="0"/>
                <a:ea typeface="微软雅黑" panose="020b0503020204020204" pitchFamily="34" charset="-122"/>
              </a:rPr>
              <a:t>上海报业</a:t>
            </a:r>
            <a:endParaRPr lang="zh-CN" altLang="en-US" sz="4800" b="1" spc="300">
              <a:solidFill>
                <a:schemeClr val="tx1">
                  <a:lumMod val="85000"/>
                  <a:lumOff val="15000"/>
                </a:schemeClr>
              </a:solidFill>
              <a:latin typeface="Arial" pitchFamily="34" charset="0"/>
              <a:ea typeface="微软雅黑" panose="020b0503020204020204" pitchFamily="34" charset="-122"/>
            </a:endParaRPr>
          </a:p>
        </p:txBody>
      </p:sp>
      <p:sp>
        <p:nvSpPr>
          <p:cNvPr id="17" name="文本框 16"/>
          <p:cNvSpPr txBox="1"/>
          <p:nvPr>
            <p:custDataLst>
              <p:tags r:id="rId13"/>
            </p:custDataLst>
          </p:nvPr>
        </p:nvSpPr>
        <p:spPr>
          <a:xfrm>
            <a:off x="4471035" y="5021580"/>
            <a:ext cx="3263265" cy="46037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ts val="1000"/>
              </a:spcAft>
            </a:pPr>
            <a:r>
              <a:rPr lang="zh-CN" altLang="en-US" sz="1600">
                <a:solidFill>
                  <a:schemeClr val="tx1">
                    <a:lumMod val="75000"/>
                    <a:lumOff val="25000"/>
                  </a:schemeClr>
                </a:solidFill>
                <a:latin typeface="Arial" pitchFamily="34" charset="0"/>
                <a:ea typeface="微软雅黑" panose="020b0503020204020204" pitchFamily="34" charset="-122"/>
                <a:sym typeface="+mn-ea"/>
              </a:rPr>
              <a:t>澎湃新闻</a:t>
            </a:r>
            <a:endParaRPr lang="zh-CN" altLang="en-US" sz="1600">
              <a:solidFill>
                <a:schemeClr val="tx1">
                  <a:lumMod val="75000"/>
                  <a:lumOff val="25000"/>
                </a:schemeClr>
              </a:solidFill>
              <a:latin typeface="Arial" pitchFamily="34" charset="0"/>
              <a:ea typeface="微软雅黑" panose="020b0503020204020204" pitchFamily="34" charset="-122"/>
              <a:sym typeface="+mn-ea"/>
            </a:endParaRPr>
          </a:p>
        </p:txBody>
      </p:sp>
      <p:cxnSp>
        <p:nvCxnSpPr>
          <p:cNvPr id="22" name="直接连接符 21"/>
          <p:cNvCxnSpPr/>
          <p:nvPr>
            <p:custDataLst>
              <p:tags r:id="rId14"/>
            </p:custDataLst>
          </p:nvPr>
        </p:nvCxnSpPr>
        <p:spPr>
          <a:xfrm>
            <a:off x="955675" y="3515995"/>
            <a:ext cx="10293350" cy="0"/>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15"/>
            </p:custDataLst>
          </p:nvPr>
        </p:nvCxnSpPr>
        <p:spPr>
          <a:xfrm flipH="1">
            <a:off x="4335145" y="1177290"/>
            <a:ext cx="0" cy="4677410"/>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6"/>
            </p:custDataLst>
          </p:nvPr>
        </p:nvCxnSpPr>
        <p:spPr>
          <a:xfrm flipH="1">
            <a:off x="7869555" y="1177290"/>
            <a:ext cx="0" cy="4677410"/>
          </a:xfrm>
          <a:prstGeom prst="line">
            <a:avLst/>
          </a:prstGeom>
          <a:ln>
            <a:solidFill>
              <a:schemeClr val="bg1">
                <a:lumMod val="85000"/>
                <a:alpha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17"/>
            </p:custDataLst>
          </p:nvPr>
        </p:nvSpPr>
        <p:spPr>
          <a:xfrm>
            <a:off x="443230" y="92710"/>
            <a:ext cx="7929880" cy="1007745"/>
          </a:xfrm>
          <a:prstGeom prst="rect">
            <a:avLst/>
          </a:prstGeom>
          <a:noFill/>
        </p:spPr>
        <p:txBody>
          <a:bodyPr wrap="square" rtlCol="0">
            <a:normAutofit fontScale="8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Aft>
                <a:spcPts val="1000"/>
              </a:spcAft>
            </a:pPr>
            <a:r>
              <a:rPr lang="en-US" altLang="zh-CN" sz="2800" b="1">
                <a:solidFill>
                  <a:schemeClr val="bg1"/>
                </a:solidFill>
                <a:latin typeface="Arial" pitchFamily="34" charset="0"/>
                <a:ea typeface="微软雅黑" panose="020b0503020204020204" pitchFamily="34" charset="-122"/>
                <a:sym typeface="+mn-ea"/>
              </a:rPr>
              <a:t>21</a:t>
            </a:r>
            <a:r>
              <a:rPr lang="zh-CN" altLang="en-US" sz="2800" b="1">
                <a:solidFill>
                  <a:schemeClr val="bg1"/>
                </a:solidFill>
                <a:latin typeface="Arial" pitchFamily="34" charset="0"/>
                <a:ea typeface="微软雅黑" panose="020b0503020204020204" pitchFamily="34" charset="-122"/>
                <a:sym typeface="+mn-ea"/>
              </a:rPr>
              <a:t>世纪初，中外媒体的新闻编辑部大都对组织结构进行了调整。</a:t>
            </a:r>
            <a:endParaRPr lang="zh-CN" altLang="en-US" sz="2800" b="1">
              <a:solidFill>
                <a:schemeClr val="bg1"/>
              </a:solidFill>
              <a:latin typeface="Arial" pitchFamily="34" charset="0"/>
              <a:ea typeface="微软雅黑" panose="020b0503020204020204" pitchFamily="34" charset="-122"/>
              <a:sym typeface="+mn-ea"/>
            </a:endParaRPr>
          </a:p>
        </p:txBody>
      </p:sp>
    </p:spTree>
    <p:custDataLst>
      <p:tags r:id="rId18"/>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矩形 7"/>
          <p:cNvSpPr/>
          <p:nvPr>
            <p:custDataLst>
              <p:tags r:id="rId5"/>
            </p:custDataLst>
          </p:nvPr>
        </p:nvSpPr>
        <p:spPr>
          <a:xfrm>
            <a:off x="291636" y="0"/>
            <a:ext cx="11608728"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pic>
        <p:nvPicPr>
          <p:cNvPr id="12" name="图片 11"/>
          <p:cNvPicPr/>
          <p:nvPr>
            <p:custDataLst>
              <p:tags r:id="rId7"/>
            </p:custDataLst>
          </p:nvPr>
        </p:nvPicPr>
        <p:blipFill>
          <a:blip r:embed="rId6"/>
          <a:stretch>
            <a:fillRect/>
          </a:stretch>
        </p:blipFill>
        <p:spPr>
          <a:xfrm>
            <a:off x="8128461" y="0"/>
            <a:ext cx="4063539" cy="6858000"/>
          </a:xfrm>
          <a:prstGeom prst="rect">
            <a:avLst/>
          </a:prstGeom>
        </p:spPr>
      </p:pic>
      <p:pic>
        <p:nvPicPr>
          <p:cNvPr id="10" name="图片 9"/>
          <p:cNvPicPr/>
          <p:nvPr>
            <p:custDataLst>
              <p:tags r:id="rId9"/>
            </p:custDataLst>
          </p:nvPr>
        </p:nvPicPr>
        <p:blipFill>
          <a:blip r:embed="rId8"/>
          <a:stretch>
            <a:fillRect/>
          </a:stretch>
        </p:blipFill>
        <p:spPr>
          <a:xfrm>
            <a:off x="-1381" y="0"/>
            <a:ext cx="4063539" cy="6858000"/>
          </a:xfrm>
          <a:prstGeom prst="rect">
            <a:avLst/>
          </a:prstGeom>
        </p:spPr>
      </p:pic>
      <p:sp>
        <p:nvSpPr>
          <p:cNvPr id="4" name="Title 6"/>
          <p:cNvSpPr txBox="1"/>
          <p:nvPr>
            <p:custDataLst>
              <p:tags r:id="rId10"/>
            </p:custDataLst>
          </p:nvPr>
        </p:nvSpPr>
        <p:spPr>
          <a:xfrm>
            <a:off x="4520565" y="705485"/>
            <a:ext cx="3149600" cy="5267325"/>
          </a:xfrm>
          <a:prstGeom prst="rect">
            <a:avLst/>
          </a:prstGeom>
          <a:noFill/>
          <a:ln w="3175">
            <a:noFill/>
            <a:prstDash val="dash"/>
          </a:ln>
        </p:spPr>
        <p:txBody>
          <a:bodyPr wrap="square" lIns="91440" tIns="45720" rIns="91440" bIns="4572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lnSpc>
                <a:spcPct val="150000"/>
              </a:lnSpc>
              <a:spcAft>
                <a:spcPts val="800"/>
              </a:spcAft>
            </a:pPr>
            <a:r>
              <a:rPr lang="zh-CN" altLang="en-US" sz="18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rPr>
              <a:t>新闻编辑部的组织结构调整是新闻传播模式变革的必然结果。当报社的新闻产品不再局限于报纸这一种平面媒介，而是要生产更加多样化的新闻产品如网站、手机报、微博、客户端等等时，就必然要探索新的内容生产模式，并对新闻编辑部进行重新调整。在融合的新闻编辑部中，新闻传播模式的变革集中体现为 “融合新闻”</a:t>
            </a:r>
            <a:endParaRPr lang="zh-CN" altLang="en-US" sz="1800" spc="50">
              <a:ln w="3175">
                <a:noFill/>
                <a:prstDash val="dash"/>
              </a:ln>
              <a:solidFill>
                <a:schemeClr val="tx1">
                  <a:lumMod val="65000"/>
                  <a:lumOff val="35000"/>
                </a:schemeClr>
              </a:solidFill>
              <a:latin typeface="Arial" pitchFamily="34" charset="0"/>
              <a:ea typeface="微软雅黑" panose="020b0503020204020204" pitchFamily="34" charset="-122"/>
              <a:cs typeface="微软雅黑" panose="020b0503020204020204" pitchFamily="34" charset="-122"/>
            </a:endParaRPr>
          </a:p>
        </p:txBody>
      </p:sp>
      <p:cxnSp>
        <p:nvCxnSpPr>
          <p:cNvPr id="6" name="直接连接符 5"/>
          <p:cNvCxnSpPr/>
          <p:nvPr>
            <p:custDataLst>
              <p:tags r:id="rId11"/>
            </p:custDataLst>
          </p:nvPr>
        </p:nvCxnSpPr>
        <p:spPr>
          <a:xfrm>
            <a:off x="7273636" y="6249600"/>
            <a:ext cx="288000" cy="0"/>
          </a:xfrm>
          <a:prstGeom prst="line">
            <a:avLst/>
          </a:prstGeom>
          <a:ln w="127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custDataLst>
      <p:tags r:id="rId12"/>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 name="图片 11"/>
          <p:cNvPicPr/>
          <p:nvPr>
            <p:custDataLst>
              <p:tags r:id="rId3"/>
            </p:custDataLst>
          </p:nvPr>
        </p:nvPicPr>
        <p:blipFill>
          <a:blip r:embed="rId2"/>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3" name="矩形 2"/>
          <p:cNvSpPr/>
          <p:nvPr>
            <p:custDataLst>
              <p:tags r:id="rId4"/>
            </p:custDataLst>
          </p:nvPr>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4" name="矩形 3"/>
          <p:cNvSpPr/>
          <p:nvPr>
            <p:custDataLst>
              <p:tags r:id="rId5"/>
            </p:custDataLst>
          </p:nvPr>
        </p:nvSpPr>
        <p:spPr>
          <a:xfrm>
            <a:off x="2133599" y="0"/>
            <a:ext cx="4572001" cy="624416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
        <p:nvSpPr>
          <p:cNvPr id="5" name="文本框 4"/>
          <p:cNvSpPr txBox="1"/>
          <p:nvPr>
            <p:custDataLst>
              <p:tags r:id="rId6"/>
            </p:custDataLst>
          </p:nvPr>
        </p:nvSpPr>
        <p:spPr>
          <a:xfrm>
            <a:off x="2560199" y="755083"/>
            <a:ext cx="3693281" cy="1124585"/>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b="1">
                <a:solidFill>
                  <a:schemeClr val="tx1">
                    <a:lumMod val="75000"/>
                    <a:lumOff val="25000"/>
                  </a:schemeClr>
                </a:solidFill>
                <a:latin typeface="Arial" pitchFamily="34" charset="0"/>
                <a:ea typeface="微软雅黑" panose="020b0503020204020204" pitchFamily="34" charset="-122"/>
                <a:cs typeface="Arial" pitchFamily="34" charset="0"/>
              </a:rPr>
              <a:t>中央厨房</a:t>
            </a:r>
            <a:endParaRPr lang="zh-CN" altLang="en-US" sz="2800" b="1">
              <a:solidFill>
                <a:schemeClr val="tx1">
                  <a:lumMod val="75000"/>
                  <a:lumOff val="25000"/>
                </a:schemeClr>
              </a:solidFill>
              <a:latin typeface="Arial" pitchFamily="34" charset="0"/>
              <a:ea typeface="微软雅黑" panose="020b0503020204020204" pitchFamily="34" charset="-122"/>
              <a:cs typeface="Arial" pitchFamily="34" charset="0"/>
            </a:endParaRPr>
          </a:p>
        </p:txBody>
      </p:sp>
      <p:sp>
        <p:nvSpPr>
          <p:cNvPr id="6" name="文本框 5"/>
          <p:cNvSpPr txBox="1"/>
          <p:nvPr>
            <p:custDataLst>
              <p:tags r:id="rId7"/>
            </p:custDataLst>
          </p:nvPr>
        </p:nvSpPr>
        <p:spPr>
          <a:xfrm>
            <a:off x="2560199" y="1927067"/>
            <a:ext cx="3693281" cy="3003066"/>
          </a:xfrm>
          <a:prstGeom prst="rect">
            <a:avLst/>
          </a:prstGeom>
          <a:noFill/>
        </p:spPr>
        <p:txBody>
          <a:bodyPr wrap="square" lIns="91440" tIns="45720" rIns="91440" bIns="4572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a:solidFill>
                  <a:schemeClr val="tx1">
                    <a:lumMod val="75000"/>
                    <a:lumOff val="25000"/>
                  </a:schemeClr>
                </a:solidFill>
                <a:latin typeface="Arial" pitchFamily="34" charset="0"/>
                <a:ea typeface="微软雅黑" panose="020b0503020204020204" pitchFamily="34" charset="-122"/>
                <a:sym typeface="+mn-ea"/>
              </a:rPr>
              <a:t>我国媒介组织变革中的一项重要改革尝试，是传统新闻媒体纷纷投入力量建设 “中央厨房”。“中央厨房”的概念源自餐饮业，原指统一采购、标准化生产、集中分发配送的大厨房模式。这一概念在２１世纪初被我国新闻传媒界借用，表达了对新闻内容生产适应媒体融合需要，实现 “一次采集、多次加工、多媒体发布”的构想。</a:t>
            </a:r>
            <a:endParaRPr lang="zh-CN" altLang="en-US">
              <a:solidFill>
                <a:schemeClr val="tx1">
                  <a:lumMod val="75000"/>
                  <a:lumOff val="25000"/>
                </a:schemeClr>
              </a:solidFill>
              <a:latin typeface="Arial" pitchFamily="34" charset="0"/>
              <a:ea typeface="微软雅黑" panose="020b0503020204020204" pitchFamily="34" charset="-122"/>
              <a:sym typeface="+mn-ea"/>
            </a:endParaRPr>
          </a:p>
        </p:txBody>
      </p:sp>
      <p:grpSp>
        <p:nvGrpSpPr>
          <p:cNvPr id="7" name="组合 6"/>
          <p:cNvGrpSpPr/>
          <p:nvPr>
            <p:custDataLst>
              <p:tags r:id="rId8"/>
            </p:custDataLst>
          </p:nvPr>
        </p:nvGrpSpPr>
        <p:grpSpPr>
          <a:xfrm>
            <a:off x="11378484" y="636755"/>
            <a:ext cx="203545" cy="74612"/>
            <a:chOff x="9839643" y="910585"/>
            <a:chExt cx="203545" cy="74612"/>
          </a:xfrm>
        </p:grpSpPr>
        <p:cxnSp>
          <p:nvCxnSpPr>
            <p:cNvPr id="8" name="直接连接符 7"/>
            <p:cNvCxnSpPr/>
            <p:nvPr>
              <p:custDataLst>
                <p:tags r:id="rId9"/>
              </p:custDataLst>
            </p:nvPr>
          </p:nvCxnSpPr>
          <p:spPr>
            <a:xfrm>
              <a:off x="9839643" y="910585"/>
              <a:ext cx="203545"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10"/>
              </p:custDataLst>
            </p:nvPr>
          </p:nvCxnSpPr>
          <p:spPr>
            <a:xfrm>
              <a:off x="9839643" y="985197"/>
              <a:ext cx="155575"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0" name="任意多边形: 形状 9"/>
          <p:cNvSpPr/>
          <p:nvPr>
            <p:custDataLst>
              <p:tags r:id="rId11"/>
            </p:custDataLst>
          </p:nvPr>
        </p:nvSpPr>
        <p:spPr>
          <a:xfrm>
            <a:off x="609971" y="505786"/>
            <a:ext cx="336550" cy="336550"/>
          </a:xfrm>
          <a:custGeom>
            <a:gdLst>
              <a:gd name="connsiteX0" fmla="*/ 138801 w 336550"/>
              <a:gd name="connsiteY0" fmla="*/ 117033 h 336550"/>
              <a:gd name="connsiteX1" fmla="*/ 138801 w 336550"/>
              <a:gd name="connsiteY1" fmla="*/ 219517 h 336550"/>
              <a:gd name="connsiteX2" fmla="*/ 227149 w 336550"/>
              <a:gd name="connsiteY2" fmla="*/ 168275 h 336550"/>
              <a:gd name="connsiteX3" fmla="*/ 168275 w 336550"/>
              <a:gd name="connsiteY3" fmla="*/ 0 h 336550"/>
              <a:gd name="connsiteX4" fmla="*/ 336550 w 336550"/>
              <a:gd name="connsiteY4" fmla="*/ 168275 h 336550"/>
              <a:gd name="connsiteX5" fmla="*/ 168275 w 336550"/>
              <a:gd name="connsiteY5" fmla="*/ 336550 h 336550"/>
              <a:gd name="connsiteX6" fmla="*/ 0 w 336550"/>
              <a:gd name="connsiteY6" fmla="*/ 168275 h 336550"/>
              <a:gd name="connsiteX7" fmla="*/ 168275 w 336550"/>
              <a:gd name="connsiteY7" fmla="*/ 0 h 3365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6550" h="336550">
                <a:moveTo>
                  <a:pt x="138801" y="117033"/>
                </a:moveTo>
                <a:lnTo>
                  <a:pt x="138801" y="219517"/>
                </a:lnTo>
                <a:lnTo>
                  <a:pt x="227149" y="168275"/>
                </a:lnTo>
                <a:close/>
                <a:moveTo>
                  <a:pt x="168275" y="0"/>
                </a:moveTo>
                <a:cubicBezTo>
                  <a:pt x="261211" y="0"/>
                  <a:pt x="336550" y="75339"/>
                  <a:pt x="336550" y="168275"/>
                </a:cubicBezTo>
                <a:cubicBezTo>
                  <a:pt x="336550" y="261211"/>
                  <a:pt x="261211" y="336550"/>
                  <a:pt x="168275" y="336550"/>
                </a:cubicBezTo>
                <a:cubicBezTo>
                  <a:pt x="75339" y="336550"/>
                  <a:pt x="0" y="261211"/>
                  <a:pt x="0" y="168275"/>
                </a:cubicBezTo>
                <a:cubicBezTo>
                  <a:pt x="0" y="75339"/>
                  <a:pt x="75339" y="0"/>
                  <a:pt x="16827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25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spTree>
    <p:custDataLst>
      <p:tags r:id="rId12"/>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椭圆 1"/>
          <p:cNvSpPr/>
          <p:nvPr>
            <p:custDataLst>
              <p:tags r:id="rId3"/>
            </p:custDataLst>
          </p:nvPr>
        </p:nvSpPr>
        <p:spPr>
          <a:xfrm>
            <a:off x="7756842" y="1971992"/>
            <a:ext cx="996950" cy="99695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pc="200">
              <a:solidFill>
                <a:schemeClr val="lt1"/>
              </a:solidFill>
              <a:latin typeface="Arial" pitchFamily="34" charset="0"/>
              <a:ea typeface="微软雅黑" panose="020b0503020204020204" pitchFamily="34" charset="-122"/>
            </a:endParaRPr>
          </a:p>
        </p:txBody>
      </p:sp>
      <p:sp>
        <p:nvSpPr>
          <p:cNvPr id="7" name="TextBox 2"/>
          <p:cNvSpPr txBox="1"/>
          <p:nvPr>
            <p:custDataLst>
              <p:tags r:id="rId4"/>
            </p:custDataLst>
          </p:nvPr>
        </p:nvSpPr>
        <p:spPr>
          <a:xfrm>
            <a:off x="7710487" y="2010092"/>
            <a:ext cx="1089660" cy="9207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fontAlgn="auto">
              <a:spcBef>
                <a:spcPct val="0"/>
              </a:spcBef>
              <a:spcAft>
                <a:spcPct val="0"/>
              </a:spcAft>
              <a:buClrTx/>
              <a:buSzTx/>
              <a:buFontTx/>
            </a:pPr>
            <a:r>
              <a:rPr lang="en-US" altLang="zh-CN" sz="4400" spc="200">
                <a:solidFill>
                  <a:schemeClr val="bg1"/>
                </a:solidFill>
                <a:latin typeface="Arial" pitchFamily="34" charset="0"/>
                <a:ea typeface="微软雅黑" panose="020b0503020204020204" pitchFamily="34" charset="-122"/>
                <a:cs typeface="Arial" pitchFamily="34" charset="0"/>
                <a:sym typeface="+mn-lt"/>
              </a:rPr>
              <a:t>02</a:t>
            </a:r>
            <a:endParaRPr lang="en-US" altLang="zh-CN" sz="4400" spc="200">
              <a:solidFill>
                <a:schemeClr val="bg1"/>
              </a:solidFill>
              <a:latin typeface="Arial" pitchFamily="34" charset="0"/>
              <a:ea typeface="微软雅黑" panose="020b0503020204020204" pitchFamily="34" charset="-122"/>
              <a:cs typeface="Arial" pitchFamily="34" charset="0"/>
              <a:sym typeface="+mn-lt"/>
            </a:endParaRPr>
          </a:p>
        </p:txBody>
      </p:sp>
      <p:sp>
        <p:nvSpPr>
          <p:cNvPr id="5" name="标题 4"/>
          <p:cNvSpPr>
            <a:spLocks noGrp="1"/>
          </p:cNvSpPr>
          <p:nvPr>
            <p:ph type="ctrTitle" idx="14"/>
            <p:custDataLst>
              <p:tags r:id="rId5"/>
            </p:custDataLst>
          </p:nvPr>
        </p:nvSpPr>
        <p:spPr>
          <a:xfrm>
            <a:off x="5371148" y="3390582"/>
            <a:ext cx="5767705" cy="835660"/>
          </a:xfrm>
        </p:spPr>
        <p:txBody>
          <a:bodyPr>
            <a:normAutofit/>
          </a:bodyPr>
          <a:lstStyle/>
          <a:p>
            <a:r>
              <a:rPr lang="zh-CN" altLang="en-US"/>
              <a:t>新闻编辑工作流程</a:t>
            </a:r>
            <a:endParaRPr lang="zh-CN" altLang="en-US"/>
          </a:p>
        </p:txBody>
      </p:sp>
    </p:spTree>
    <p:custDataLst>
      <p:tags r:id="rId6"/>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2739390" y="43180"/>
            <a:ext cx="6973570" cy="6771640"/>
          </a:xfrm>
          <a:prstGeom prst="rect">
            <a:avLst/>
          </a:prstGeom>
        </p:spPr>
      </p:pic>
    </p:spTree>
    <p:custDataLst>
      <p:tags r:id="rId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https://d.book118.com/638052130062006042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general"/>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SUBTYPE" val="h"/>
  <p:tag name="KSO_WM_UNIT_TYPE" val="i"/>
</p:tagLst>
</file>

<file path=ppt/tags/tag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2"/>
  <p:tag name="KSO_WM_UNIT_INDEX" val="2"/>
  <p:tag name="KSO_WM_UNIT_LAYERLEVEL" val="1"/>
  <p:tag name="KSO_WM_UNIT_SUBTYPE" val="h"/>
  <p:tag name="KSO_WM_UNIT_TYPE" val="i"/>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2"/>
  <p:tag name="KSO_WM_UNIT_INDEX" val="2"/>
  <p:tag name="KSO_WM_UNIT_LAYERLEVEL" val="1"/>
  <p:tag name="KSO_WM_UNIT_SUBTYPE" val="h"/>
  <p:tag name="KSO_WM_UNIT_TYPE" val="i"/>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SUBTYPE" val="h"/>
  <p:tag name="KSO_WM_UNIT_TYPE" val="i"/>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3.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387"/>
  <p:tag name="KSO_WM_TEMPLATE_MASTER_THUMB_INDEX" val="12"/>
  <p:tag name="KSO_WM_TEMPLATE_MASTER_TYPE" val="1"/>
  <p:tag name="KSO_WM_TEMPLATE_SUBCATEGORY" val="0"/>
  <p:tag name="KSO_WM_TEMPLATE_THUMBS_INDEX" val="1、4、7、9、12、17、20、21、22、23、26、28、33、34、35、36"/>
</p:tagLst>
</file>

<file path=ppt/tags/tag144.xml><?xml version="1.0" encoding="utf-8"?>
<p:tagLst xmlns:p="http://schemas.openxmlformats.org/presentationml/2006/main">
  <p:tag name="KSO_WM_BEAUTIFY_FLAG" val="#wm#"/>
  <p:tag name="KSO_WM_SLIDE_ID" val="custom20205387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5387"/>
  <p:tag name="KSO_WM_TEMPLATE_MASTER_THUMB_INDEX" val="12"/>
  <p:tag name="KSO_WM_TEMPLATE_MASTER_TYPE" val="1"/>
  <p:tag name="KSO_WM_TEMPLATE_SUBCATEGORY" val="0"/>
  <p:tag name="KSO_WM_TEMPLATE_THUMBS_INDEX" val="1、4、7、9、12、17、20、21、22、23、26、28、33、34、35、36"/>
  <p:tag name="KSO_WM_UNIT_SHOW_EDIT_AREA_INDICATION" val="1"/>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a*1"/>
  <p:tag name="KSO_WM_UNIT_INDEX" val="1"/>
  <p:tag name="KSO_WM_UNIT_ISCONTENTSTITLE" val="0"/>
  <p:tag name="KSO_WM_UNIT_ISNUMDGMTITLE" val="0"/>
  <p:tag name="KSO_WM_UNIT_LAYERLEVEL" val="1"/>
  <p:tag name="KSO_WM_UNIT_NOCLEAR" val="0"/>
  <p:tag name="KSO_WM_UNIT_PRESET_TEXT" val="简约工作汇报"/>
  <p:tag name="KSO_WM_UNIT_TYPE" val="a"/>
  <p:tag name="KSO_WM_UNIT_VALUE" val="8"/>
</p:tagLst>
</file>

<file path=ppt/tags/tag146.xml><?xml version="1.0" encoding="utf-8"?>
<p:tagLst xmlns:p="http://schemas.openxmlformats.org/presentationml/2006/main">
  <p:tag name="KSO_WM_BEAUTIFY_FLAG" val="#wm#"/>
  <p:tag name="KSO_WM_SLIDE_ID" val="custom20205387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5387"/>
  <p:tag name="KSO_WM_TEMPLATE_MASTER_THUMB_INDEX" val="12"/>
  <p:tag name="KSO_WM_TEMPLATE_MASTER_TYPE" val="1"/>
  <p:tag name="KSO_WM_TEMPLATE_SUBCATEGORY" val="0"/>
  <p:tag name="KSO_WM_TEMPLATE_THUMBS_INDEX" val="1、4、7、9、12、17、20、21、22、23、26、28、33、34、35、36"/>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8"/>
  <p:tag name="KSO_WM_UNIT_COMPATIBLE" val="0"/>
  <p:tag name="KSO_WM_UNIT_DECOLORIZATION" val="1"/>
  <p:tag name="KSO_WM_UNIT_DIAGRAM_ISNUMVISUAL" val="0"/>
  <p:tag name="KSO_WM_UNIT_DIAGRAM_ISREFERUNIT" val="0"/>
  <p:tag name="KSO_WM_UNIT_FILL_FORE_SCHEMECOLOR_INDEX" val="5"/>
  <p:tag name="KSO_WM_UNIT_FILL_TYPE" val="1"/>
  <p:tag name="KSO_WM_UNIT_HIGHLIGHT" val="0"/>
  <p:tag name="KSO_WM_UNIT_ID" val="custom20205387_4*l_i*1_1"/>
  <p:tag name="KSO_WM_UNIT_INDEX" val="1_1"/>
  <p:tag name="KSO_WM_UNIT_LAYERLEVEL" val="1_1"/>
  <p:tag name="KSO_WM_UNIT_TEXT_FILL_FORE_SCHEMECOLOR_INDEX" val="13"/>
  <p:tag name="KSO_WM_UNIT_TEXT_FILL_TYPE" val="1"/>
  <p:tag name="KSO_WM_UNIT_TYPE" val="l_i"/>
  <p:tag name="KSO_WM_UNIT_USESOURCEFORMAT_APPLY" val="1"/>
</p:tagLst>
</file>

<file path=ppt/tags/tag14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2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4*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4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0"/>
  <p:tag name="KSO_WM_UNIT_COMPATIBLE" val="0"/>
  <p:tag name="KSO_WM_UNIT_DIAGRAM_ISNUMVISUAL" val="0"/>
  <p:tag name="KSO_WM_UNIT_DIAGRAM_ISREFERUNIT" val="0"/>
  <p:tag name="KSO_WM_UNIT_HIGHLIGHT" val="0"/>
  <p:tag name="KSO_WM_UNIT_ID" val="custom20205387_4*l_h_f*1_4_1"/>
  <p:tag name="KSO_WM_UNIT_INDEX" val="1_4_1"/>
  <p:tag name="KSO_WM_UNIT_ISCONTENTSTITLE" val="0"/>
  <p:tag name="KSO_WM_UNIT_LAYERLEVEL" val="1_1_1"/>
  <p:tag name="KSO_WM_UNIT_NOCLEAR" val="0"/>
  <p:tag name="KSO_WM_UNIT_PRESET_TEXT" val="单击此处添加小标题内容"/>
  <p:tag name="KSO_WM_UNIT_SUBTYPE" val="a"/>
  <p:tag name="KSO_WM_UNIT_TEXT_FILL_FORE_SCHEMECOLOR_INDEX" val="13"/>
  <p:tag name="KSO_WM_UNIT_TEXT_FILL_TYPE" val="1"/>
  <p:tag name="KSO_WM_UNIT_TYPE" val="l_h_f"/>
  <p:tag name="KSO_WM_UNIT_USESOURCEFORMAT_APPLY" val="1"/>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21"/>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4*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2"/>
  <p:tag name="KSO_WM_UNIT_COMPATIBLE" val="0"/>
  <p:tag name="KSO_WM_UNIT_DIAGRAM_ISNUMVISUAL" val="0"/>
  <p:tag name="KSO_WM_UNIT_DIAGRAM_ISREFERUNIT" val="0"/>
  <p:tag name="KSO_WM_UNIT_HIGHLIGHT" val="0"/>
  <p:tag name="KSO_WM_UNIT_ID" val="custom20205387_4*l_h_f*1_3_1"/>
  <p:tag name="KSO_WM_UNIT_INDEX" val="1_3_1"/>
  <p:tag name="KSO_WM_UNIT_ISCONTENTSTITLE" val="0"/>
  <p:tag name="KSO_WM_UNIT_LAYERLEVEL" val="1_1_1"/>
  <p:tag name="KSO_WM_UNIT_NOCLEAR" val="0"/>
  <p:tag name="KSO_WM_UNIT_PRESET_TEXT" val="单击此处添加小标题内容"/>
  <p:tag name="KSO_WM_UNIT_SUBTYPE" val="a"/>
  <p:tag name="KSO_WM_UNIT_TEXT_FILL_FORE_SCHEMECOLOR_INDEX" val="13"/>
  <p:tag name="KSO_WM_UNIT_TEXT_FILL_TYPE" val="1"/>
  <p:tag name="KSO_WM_UNIT_TYPE" val="l_h_f"/>
  <p:tag name="KSO_WM_UNIT_USESOURCEFORMAT_APPLY" val="1"/>
</p:tagLst>
</file>

<file path=ppt/tags/tag15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20"/>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4*l_h_i*1_2_1"/>
  <p:tag name="KSO_WM_UNIT_INDEX" val="1_2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4"/>
  <p:tag name="KSO_WM_UNIT_COMPATIBLE" val="0"/>
  <p:tag name="KSO_WM_UNIT_DIAGRAM_ISNUMVISUAL" val="0"/>
  <p:tag name="KSO_WM_UNIT_DIAGRAM_ISREFERUNIT" val="0"/>
  <p:tag name="KSO_WM_UNIT_HIGHLIGHT" val="0"/>
  <p:tag name="KSO_WM_UNIT_ID" val="custom20205387_4*l_h_f*1_2_1"/>
  <p:tag name="KSO_WM_UNIT_INDEX" val="1_2_1"/>
  <p:tag name="KSO_WM_UNIT_ISCONTENTSTITLE" val="0"/>
  <p:tag name="KSO_WM_UNIT_LAYERLEVEL" val="1_1_1"/>
  <p:tag name="KSO_WM_UNIT_NOCLEAR" val="0"/>
  <p:tag name="KSO_WM_UNIT_PRESET_TEXT" val="单击此处添加小标题内容"/>
  <p:tag name="KSO_WM_UNIT_SUBTYPE" val="a"/>
  <p:tag name="KSO_WM_UNIT_TEXT_FILL_FORE_SCHEMECOLOR_INDEX" val="13"/>
  <p:tag name="KSO_WM_UNIT_TEXT_FILL_TYPE" val="1"/>
  <p:tag name="KSO_WM_UNIT_TYPE" val="l_h_f"/>
  <p:tag name="KSO_WM_UNIT_USESOURCEFORMAT_APPLY" val="1"/>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9"/>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4*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LOR_SCHEME_PARENT_PAGE" val="0_3"/>
  <p:tag name="KSO_WM_UNIT_COLOR_SCHEME_SHAPE_ID" val="16"/>
  <p:tag name="KSO_WM_UNIT_COMPATIBLE" val="0"/>
  <p:tag name="KSO_WM_UNIT_DIAGRAM_ISNUMVISUAL" val="0"/>
  <p:tag name="KSO_WM_UNIT_DIAGRAM_ISREFERUNIT" val="0"/>
  <p:tag name="KSO_WM_UNIT_HIGHLIGHT" val="0"/>
  <p:tag name="KSO_WM_UNIT_ID" val="custom20205387_4*l_h_f*1_1_1"/>
  <p:tag name="KSO_WM_UNIT_INDEX" val="1_1_1"/>
  <p:tag name="KSO_WM_UNIT_ISCONTENTSTITLE" val="0"/>
  <p:tag name="KSO_WM_UNIT_LAYERLEVEL" val="1_1_1"/>
  <p:tag name="KSO_WM_UNIT_NOCLEAR" val="0"/>
  <p:tag name="KSO_WM_UNIT_PRESET_TEXT" val="单击此处添加小标题内容"/>
  <p:tag name="KSO_WM_UNIT_SUBTYPE" val="a"/>
  <p:tag name="KSO_WM_UNIT_TEXT_FILL_FORE_SCHEMECOLOR_INDEX" val="13"/>
  <p:tag name="KSO_WM_UNIT_TEXT_FILL_TYPE" val="1"/>
  <p:tag name="KSO_WM_UNIT_TYPE" val="l_h_f"/>
  <p:tag name="KSO_WM_UNIT_USESOURCEFORMAT_APPLY" val="1"/>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4*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4"/>
  <p:tag name="KSO_WM_UNIT_TEXT_FILL_TYPE" val="1"/>
  <p:tag name="KSO_WM_UNIT_TYPE" val="a"/>
  <p:tag name="KSO_WM_UNIT_USESOURCEFORMAT_APPLY" val="1"/>
  <p:tag name="KSO_WM_UNIT_VALUE" val="2"/>
</p:tagLst>
</file>

<file path=ppt/tags/tag15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5387_4*i*1"/>
  <p:tag name="KSO_WM_UNIT_INDEX" val="1"/>
  <p:tag name="KSO_WM_UNIT_LAYERLEVEL" val="1"/>
  <p:tag name="KSO_WM_UNIT_TEXT_FILL_FORE_SCHEMECOLOR_INDEX" val="13"/>
  <p:tag name="KSO_WM_UNIT_TEXT_FILL_TYPE" val="1"/>
  <p:tag name="KSO_WM_UNIT_TYPE" val="i"/>
  <p:tag name="KSO_WM_UNIT_USESOURCEFORMAT_APPLY" val="1"/>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05387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05387"/>
  <p:tag name="KSO_WM_TEMPLATE_MASTER_TYPE" val="1"/>
  <p:tag name="KSO_WM_TEMPLATE_SUBCATEGORY" val="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36*i*1"/>
  <p:tag name="KSO_WM_UNIT_INDEX" val="1"/>
  <p:tag name="KSO_WM_UNIT_LAYERLEVEL" val="1"/>
  <p:tag name="KSO_WM_UNIT_PRESET_TEXT" val="2020"/>
  <p:tag name="KSO_WM_UNIT_TYPE" val="i"/>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36*a*1"/>
  <p:tag name="KSO_WM_UNIT_INDEX" val="1"/>
  <p:tag name="KSO_WM_UNIT_ISCONTENTSTITLE" val="0"/>
  <p:tag name="KSO_WM_UNIT_ISNUMDGMTITLE" val="0"/>
  <p:tag name="KSO_WM_UNIT_LAYERLEVEL" val="1"/>
  <p:tag name="KSO_WM_UNIT_NOCLEAR" val="1"/>
  <p:tag name="KSO_WM_UNIT_PRESET_TEXT" val="THANKS"/>
  <p:tag name="KSO_WM_UNIT_TYPE" val="a"/>
  <p:tag name="KSO_WM_UNIT_VALUE" val="5"/>
</p:tagLst>
</file>

<file path=ppt/tags/tag161.xml><?xml version="1.0" encoding="utf-8"?>
<p:tagLst xmlns:p="http://schemas.openxmlformats.org/presentationml/2006/main">
  <p:tag name="KSO_WM_BEAUTIFY_FLAG" val="#wm#"/>
  <p:tag name="KSO_WM_SLIDE_ID" val="custom20205387_36"/>
  <p:tag name="KSO_WM_SLIDE_INDEX" val="36"/>
  <p:tag name="KSO_WM_SLIDE_ITEM_CNT" val="0"/>
  <p:tag name="KSO_WM_SLIDE_LAYOUT" val="a_b"/>
  <p:tag name="KSO_WM_SLIDE_LAYOUT_CNT" val="1_1"/>
  <p:tag name="KSO_WM_SLIDE_SUBTYPE" val="pureTxt"/>
  <p:tag name="KSO_WM_SLIDE_TYPE" val="endPag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i*1"/>
  <p:tag name="KSO_WM_UNIT_INDEX" val="1"/>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1"/>
  <p:tag name="KSO_WM_UNIT_DIAGRAM_ISNUMVISUAL" val="0"/>
  <p:tag name="KSO_WM_UNIT_DIAGRAM_ISREFERUNIT" val="0"/>
  <p:tag name="KSO_WM_UNIT_HIGHLIGHT" val="0"/>
  <p:tag name="KSO_WM_UNIT_ID" val="custom20205387_7*e*1"/>
  <p:tag name="KSO_WM_UNIT_INDEX" val="1"/>
  <p:tag name="KSO_WM_UNIT_LAYERLEVEL" val="1"/>
  <p:tag name="KSO_WM_UNIT_NOCLEAR" val="0"/>
  <p:tag name="KSO_WM_UNIT_PRESET_TEXT" val="01"/>
  <p:tag name="KSO_WM_UNIT_TYPE" val="e"/>
  <p:tag name="KSO_WM_UNIT_VALUE" val="2"/>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9"/>
</p:tagLst>
</file>

<file path=ppt/tags/tag165.xml><?xml version="1.0" encoding="utf-8"?>
<p:tagLst xmlns:p="http://schemas.openxmlformats.org/presentationml/2006/main">
  <p:tag name="KSO_WM_BEAUTIFY_FLAG" val="#wm#"/>
  <p:tag name="KSO_WM_SLIDE_ID" val="custom202053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166.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167.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174.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175.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176.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183.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184.xml><?xml version="1.0" encoding="utf-8"?>
<p:tagLst xmlns:p="http://schemas.openxmlformats.org/presentationml/2006/main">
  <p:tag name="KSO_WM_BEAUTIFY_FLAG" val="#wm#"/>
  <p:tag name="KSO_WM_DIAGRAM_GROUP_CODE" val="m1-1"/>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i*1"/>
  <p:tag name="KSO_WM_UNIT_INDEX" val="1"/>
  <p:tag name="KSO_WM_UNIT_LAYERLEVEL" val="1"/>
  <p:tag name="KSO_WM_UNIT_TYPE" val="i"/>
  <p:tag name="KSO_WM_UNIT_USESOURCEFORMAT_APPLY" val="1"/>
</p:tagLst>
</file>

<file path=ppt/tags/tag18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27*i*3"/>
  <p:tag name="KSO_WM_UNIT_INDEX" val="3"/>
  <p:tag name="KSO_WM_UNIT_LAYERLEVEL" val="1"/>
  <p:tag name="KSO_WM_UNIT_TEXT_FILL_FORE_SCHEMECOLOR_INDEX" val="2"/>
  <p:tag name="KSO_WM_UNIT_TEXT_FILL_TYPE" val="1"/>
  <p:tag name="KSO_WM_UNIT_TYPE" val="i"/>
  <p:tag name="KSO_WM_UNIT_USESOURCEFORMAT_APPLY" val="1"/>
</p:tagLst>
</file>

<file path=ppt/tags/tag186.xml><?xml version="1.0" encoding="utf-8"?>
<p:tagLst xmlns:p="http://schemas.openxmlformats.org/presentationml/2006/main">
  <p:tag name="KSO_WM_BEAUTIFY_FLAG" val="#wm#"/>
  <p:tag name="KSO_WM_DIAGRAM_GROUP_CODE" val="m1-1"/>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5387_27*i*2"/>
  <p:tag name="KSO_WM_UNIT_INDEX" val="2"/>
  <p:tag name="KSO_WM_UNIT_LAYERLEVEL" val="1"/>
  <p:tag name="KSO_WM_UNIT_SUBTYPE" val="h"/>
  <p:tag name="KSO_WM_UNIT_TEXT_FILL_FORE_SCHEMECOLOR_INDEX" val="2"/>
  <p:tag name="KSO_WM_UNIT_TEXT_FILL_TYPE" val="1"/>
  <p:tag name="KSO_WM_UNIT_TYPE" val="i"/>
  <p:tag name="KSO_WM_UNIT_USESOURCEFORMAT_APPLY" val="1"/>
</p:tagLst>
</file>

<file path=ppt/tags/tag18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i*1_1"/>
  <p:tag name="KSO_WM_UNIT_INDEX" val="1_1"/>
  <p:tag name="KSO_WM_UNIT_LAYERLEVEL" val="1_1"/>
  <p:tag name="KSO_WM_UNIT_LINE_FILL_TYPE" val="2"/>
  <p:tag name="KSO_WM_UNIT_LINE_FORE_SCHEMECOLOR_INDEX" val="5"/>
  <p:tag name="KSO_WM_UNIT_TYPE" val="m_i"/>
  <p:tag name="KSO_WM_UNIT_USESOURCEFORMAT_APPLY" val="1"/>
</p:tagLst>
</file>

<file path=ppt/tags/tag188.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i*1_2"/>
  <p:tag name="KSO_WM_UNIT_INDEX" val="1_2"/>
  <p:tag name="KSO_WM_UNIT_LAYERLEVEL" val="1_1"/>
  <p:tag name="KSO_WM_UNIT_LINE_FILL_TYPE" val="2"/>
  <p:tag name="KSO_WM_UNIT_LINE_FORE_SCHEMECOLOR_INDEX" val="5"/>
  <p:tag name="KSO_WM_UNIT_TYPE" val="m_i"/>
  <p:tag name="KSO_WM_UNIT_USESOURCEFORMAT_APPLY" val="1"/>
</p:tagLst>
</file>

<file path=ppt/tags/tag18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i*1_3"/>
  <p:tag name="KSO_WM_UNIT_INDEX" val="1_3"/>
  <p:tag name="KSO_WM_UNIT_LAYERLEVEL" val="1_1"/>
  <p:tag name="KSO_WM_UNIT_LINE_FILL_TYPE" val="2"/>
  <p:tag name="KSO_WM_UNIT_LINE_FORE_SCHEMECOLOR_INDEX" val="5"/>
  <p:tag name="KSO_WM_UNIT_TYPE" val="m_i"/>
  <p:tag name="KSO_WM_UNIT_USESOURCEFORMAT_APPLY" val="1"/>
</p:tagLst>
</file>

<file path=ppt/tags/tag19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i*1_4"/>
  <p:tag name="KSO_WM_UNIT_INDEX" val="1_4"/>
  <p:tag name="KSO_WM_UNIT_LAYERLEVEL" val="1_1"/>
  <p:tag name="KSO_WM_UNIT_LINE_FILL_TYPE" val="2"/>
  <p:tag name="KSO_WM_UNIT_LINE_FORE_SCHEMECOLOR_INDEX" val="5"/>
  <p:tag name="KSO_WM_UNIT_TYPE" val="m_i"/>
  <p:tag name="KSO_WM_UNIT_USESOURCEFORMAT_APPLY" val="1"/>
</p:tagLst>
</file>

<file path=ppt/tags/tag19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i*1_5"/>
  <p:tag name="KSO_WM_UNIT_INDEX" val="1_5"/>
  <p:tag name="KSO_WM_UNIT_LAYERLEVEL" val="1_1"/>
  <p:tag name="KSO_WM_UNIT_LINE_FILL_TYPE" val="2"/>
  <p:tag name="KSO_WM_UNIT_LINE_FORE_SCHEMECOLOR_INDEX" val="5"/>
  <p:tag name="KSO_WM_UNIT_TYPE" val="m_i"/>
  <p:tag name="KSO_WM_UNIT_USESOURCEFORMAT_APPLY" val="1"/>
</p:tagLst>
</file>

<file path=ppt/tags/tag19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7*m_i*1_6"/>
  <p:tag name="KSO_WM_UNIT_INDEX" val="1_6"/>
  <p:tag name="KSO_WM_UNIT_LAYERLEVEL" val="1_1"/>
  <p:tag name="KSO_WM_UNIT_LINE_FILL_TYPE" val="2"/>
  <p:tag name="KSO_WM_UNIT_LINE_FORE_SCHEMECOLOR_INDEX" val="5"/>
  <p:tag name="KSO_WM_UNIT_TYPE" val="m_i"/>
  <p:tag name="KSO_WM_UNIT_USESOURCEFORMAT_APPLY" val="1"/>
</p:tagLst>
</file>

<file path=ppt/tags/tag19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7*m_h_i*1_2_1"/>
  <p:tag name="KSO_WM_UNIT_INDEX" val="1_2_1"/>
  <p:tag name="KSO_WM_UNIT_LAYERLEVEL" val="1_1_1"/>
  <p:tag name="KSO_WM_UNIT_TYPE" val="m_h_i"/>
  <p:tag name="KSO_WM_UNIT_USESOURCEFORMAT_APPLY" val="1"/>
</p:tagLst>
</file>

<file path=ppt/tags/tag19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2_2"/>
  <p:tag name="KSO_WM_UNIT_INDEX" val="1_2_2"/>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19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2_3"/>
  <p:tag name="KSO_WM_UNIT_INDEX" val="1_2_3"/>
  <p:tag name="KSO_WM_UNIT_LAYERLEVEL" val="1_1_1"/>
  <p:tag name="KSO_WM_UNIT_LINE_FILL_TYPE" val="2"/>
  <p:tag name="KSO_WM_UNIT_LINE_FORE_SCHEMECOLOR_INDEX" val="5"/>
  <p:tag name="KSO_WM_UNIT_TYPE" val="m_h_i"/>
  <p:tag name="KSO_WM_UNIT_USESOURCEFORMAT_APPLY" val="1"/>
</p:tagLst>
</file>

<file path=ppt/tags/tag19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USESOURCEFORMAT_APPLY" val="1"/>
  <p:tag name="KSO_WM_UNIT_VALUE" val="7"/>
</p:tagLst>
</file>

<file path=ppt/tags/tag19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7*m_h_i*1_3_1"/>
  <p:tag name="KSO_WM_UNIT_INDEX" val="1_3_1"/>
  <p:tag name="KSO_WM_UNIT_LAYERLEVEL" val="1_1_1"/>
  <p:tag name="KSO_WM_UNIT_TYPE" val="m_h_i"/>
  <p:tag name="KSO_WM_UNIT_USESOURCEFORMAT_APPLY" val="1"/>
</p:tagLst>
</file>

<file path=ppt/tags/tag198.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3_2"/>
  <p:tag name="KSO_WM_UNIT_INDEX" val="1_3_2"/>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19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3_3"/>
  <p:tag name="KSO_WM_UNIT_INDEX" val="1_3_3"/>
  <p:tag name="KSO_WM_UNIT_LAYERLEVEL" val="1_1_1"/>
  <p:tag name="KSO_WM_UNIT_LINE_FILL_TYPE" val="2"/>
  <p:tag name="KSO_WM_UNIT_LINE_FORE_SCHEMECOLOR_INDEX" val="5"/>
  <p:tag name="KSO_WM_UNIT_TYPE" val="m_h_i"/>
  <p:tag name="KSO_WM_UNIT_USESOURCEFORMAT_APPLY" val="1"/>
</p:tagLst>
</file>

<file path=ppt/tags/tag20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USESOURCEFORMAT_APPLY" val="1"/>
  <p:tag name="KSO_WM_UNIT_VALUE" val="7"/>
</p:tagLst>
</file>

<file path=ppt/tags/tag20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7*m_h_i*1_1_1"/>
  <p:tag name="KSO_WM_UNIT_INDEX" val="1_1_1"/>
  <p:tag name="KSO_WM_UNIT_LAYERLEVEL" val="1_1_1"/>
  <p:tag name="KSO_WM_UNIT_TYPE" val="m_h_i"/>
  <p:tag name="KSO_WM_UNIT_USESOURCEFORMAT_APPLY" val="1"/>
</p:tagLst>
</file>

<file path=ppt/tags/tag20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1_2"/>
  <p:tag name="KSO_WM_UNIT_INDEX" val="1_1_2"/>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0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i*1_1_3"/>
  <p:tag name="KSO_WM_UNIT_INDEX" val="1_1_3"/>
  <p:tag name="KSO_WM_UNIT_LAYERLEVEL" val="1_1_1"/>
  <p:tag name="KSO_WM_UNIT_LINE_FILL_TYPE" val="2"/>
  <p:tag name="KSO_WM_UNIT_LINE_FORE_SCHEMECOLOR_INDEX" val="5"/>
  <p:tag name="KSO_WM_UNIT_TYPE" val="m_h_i"/>
  <p:tag name="KSO_WM_UNIT_USESOURCEFORMAT_APPLY" val="1"/>
</p:tagLst>
</file>

<file path=ppt/tags/tag20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USESOURCEFORMAT_APPLY" val="1"/>
  <p:tag name="KSO_WM_UNIT_VALUE" val="7"/>
</p:tagLst>
</file>

<file path=ppt/tags/tag20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7*m_f*1_1"/>
  <p:tag name="KSO_WM_UNIT_INDEX" val="1_1"/>
  <p:tag name="KSO_WM_UNIT_LAYERLEVEL" val="1_1"/>
  <p:tag name="KSO_WM_UNIT_NOCLEAR" val="0"/>
  <p:tag name="KSO_WM_UNIT_PRESET_TEXT" val="添加文本"/>
  <p:tag name="KSO_WM_UNIT_SUBTYPE" val="a"/>
  <p:tag name="KSO_WM_UNIT_TEXT_FILL_FORE_SCHEMECOLOR_INDEX" val="1"/>
  <p:tag name="KSO_WM_UNIT_TEXT_FILL_TYPE" val="1"/>
  <p:tag name="KSO_WM_UNIT_TYPE" val="m_f"/>
  <p:tag name="KSO_WM_UNIT_USESOURCEFORMAT_APPLY" val="1"/>
  <p:tag name="KSO_WM_UNIT_VALUE" val="7"/>
</p:tagLst>
</file>

<file path=ppt/tags/tag20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27*a*1"/>
  <p:tag name="KSO_WM_UNIT_INDEX" val="1"/>
  <p:tag name="KSO_WM_UNIT_ISCONTENTSTITLE" val="0"/>
  <p:tag name="KSO_WM_UNIT_ISNUMDGMTITLE" val="0"/>
  <p:tag name="KSO_WM_UNIT_LAYERLEVEL" val="1"/>
  <p:tag name="KSO_WM_UNIT_NOCLEAR" val="0"/>
  <p:tag name="KSO_WM_UNIT_PRESET_TEXT" val="单击此处添加大标题"/>
  <p:tag name="KSO_WM_UNIT_TEXT_FILL_FORE_SCHEMECOLOR_INDEX" val="13"/>
  <p:tag name="KSO_WM_UNIT_TEXT_FILL_TYPE" val="1"/>
  <p:tag name="KSO_WM_UNIT_TYPE" val="a"/>
  <p:tag name="KSO_WM_UNIT_USESOURCEFORMAT_APPLY" val="1"/>
  <p:tag name="KSO_WM_UNIT_VALUE" val="30"/>
</p:tagLst>
</file>

<file path=ppt/tags/tag207.xml><?xml version="1.0" encoding="utf-8"?>
<p:tagLst xmlns:p="http://schemas.openxmlformats.org/presentationml/2006/main">
  <p:tag name="KSO_WM_BEAUTIFY_FLAG" val="#wm#"/>
  <p:tag name="KSO_WM_DIAGRAM_GROUP_CODE" val="m1-1"/>
  <p:tag name="KSO_WM_SLIDE_BACKGROUND" val="[&quot;navigation&quot;]"/>
  <p:tag name="KSO_WM_SLIDE_CAN_ADD_NAVIGATION" val="1"/>
  <p:tag name="KSO_WM_SLIDE_DIAGTYPE" val="m"/>
  <p:tag name="KSO_WM_SLIDE_ID" val="custom20205387_27"/>
  <p:tag name="KSO_WM_SLIDE_INDEX" val="27"/>
  <p:tag name="KSO_WM_SLIDE_ITEM_CNT" val="3"/>
  <p:tag name="KSO_WM_SLIDE_LAYOUT" val="a_i_m"/>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1.69,&quot;top&quot;:1.27,&quot;right&quot;:1.69,&quot;bottom&quot;:2.54},&quot;edge&quot;:{&quot;left&quot;:true,&quot;top&quot;:false,&quot;right&quot;:true,&quot;bottom&quot;:true}}]}"/>
  <p:tag name="KSO_WM_SLIDE_POSITION" val="127.465*143.497"/>
  <p:tag name="KSO_WM_SLIDE_RATIO" val="1.777778"/>
  <p:tag name="KSO_WM_SLIDE_SIZE" val="704.707*313.1"/>
  <p:tag name="KSO_WM_SLIDE_SUBTYPE" val="diag"/>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08.xml><?xml version="1.0" encoding="utf-8"?>
<p:tagLst xmlns:p="http://schemas.openxmlformats.org/presentationml/2006/main">
  <p:tag name="KSO_WM_BEAUTIFY_FLAG" val="#wm#"/>
  <p:tag name="KSO_WM_TEMPLATE_CATEGORY" val="custom"/>
  <p:tag name="KSO_WM_TEMPLATE_INDEX" val="20205387"/>
</p:tagLst>
</file>

<file path=ppt/tags/tag209.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8*i*1"/>
  <p:tag name="KSO_WM_UNIT_INDEX" val="1"/>
  <p:tag name="KSO_WM_UNIT_LAYERLEVEL" val="1"/>
  <p:tag name="KSO_WM_UNIT_TYPE" val="i"/>
</p:tagLst>
</file>

<file path=ppt/tags/tag210.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8*i*2"/>
  <p:tag name="KSO_WM_UNIT_INDEX" val="2"/>
  <p:tag name="KSO_WM_UNIT_LAYERLEVEL" val="1"/>
  <p:tag name="KSO_WM_UNIT_SUBTYPE" val="h"/>
  <p:tag name="KSO_WM_UNIT_TYPE" val="i"/>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8*i*3"/>
  <p:tag name="KSO_WM_UNIT_INDEX" val="3"/>
  <p:tag name="KSO_WM_UNIT_LAYERLEVEL" val="1"/>
  <p:tag name="KSO_WM_UNIT_SM_LIMIT_TYPE" val="2"/>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4;2"/>
  <p:tag name="KSO_WM_UNIT_DIAGRAM_ISNUMVISUAL" val="0"/>
  <p:tag name="KSO_WM_UNIT_DIAGRAM_ISREFERUNIT" val="0"/>
  <p:tag name="KSO_WM_UNIT_HIGHLIGHT" val="0"/>
  <p:tag name="KSO_WM_UNIT_ID" val="custom20205387_8*f*1"/>
  <p:tag name="KSO_WM_UNIT_INDEX" val="1"/>
  <p:tag name="KSO_WM_UNIT_ISCONTENTSTITLE" val="0"/>
  <p:tag name="KSO_WM_UNIT_LAYERLEVEL" val="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0;您的正文已经简明扼要，字字珠玑，但信息却错综复杂，需要用更多的文字来表述；但请您尽可能提炼思想的精髓，否则容易造成观者的阅读压力，适得其反。&#10;正如我们都希望改变世界，希望给人带去光明，但更多时候只需播下一颗种子，自然有微光照拂，雨露滋养。恰如其分的表达观点，往往可以事半功倍。&#10;单击此处输入你的正文，文字是您思想的提炼……"/>
  <p:tag name="KSO_WM_UNIT_SUBTYPE" val="a"/>
  <p:tag name="KSO_WM_UNIT_TYPE" val="f"/>
  <p:tag name="KSO_WM_UNIT_VALUE" val="380"/>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8*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214.xml><?xml version="1.0" encoding="utf-8"?>
<p:tagLst xmlns:p="http://schemas.openxmlformats.org/presentationml/2006/main">
  <p:tag name="KSO_WM_BEAUTIFY_FLAG" val="#wm#"/>
  <p:tag name="KSO_WM_SLIDE_BACKGROUND" val="[&quot;general&quot;,&quot;navigation&quot;]"/>
  <p:tag name="KSO_WM_SLIDE_ID" val="custom20205387_8"/>
  <p:tag name="KSO_WM_SLIDE_INDEX" val="8"/>
  <p:tag name="KSO_WM_SLIDE_ITEM_CNT" val="0"/>
  <p:tag name="KSO_WM_SLIDE_LAYOUT" val="a_f_i"/>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2.12,&quot;top&quot;:1.69,&quot;right&quot;:2.12,&quot;bottom&quot;:2.96},&quot;edge&quot;:{&quot;left&quot;:true,&quot;top&quot;:false,&quot;right&quot;:true,&quot;bottom&quot;:true}}]}"/>
  <p:tag name="KSO_WM_SLIDE_POSITION" val="0*0"/>
  <p:tag name="KSO_WM_SLIDE_RATIO" val="1.777778"/>
  <p:tag name="KSO_WM_SLIDE_SIZE" val="960*540"/>
  <p:tag name="KSO_WM_SLIDE_SUBTYPE" val="pure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15.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2*i*1"/>
  <p:tag name="KSO_WM_UNIT_INDEX" val="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2*i*4"/>
  <p:tag name="KSO_WM_UNIT_INDEX" val="4"/>
  <p:tag name="KSO_WM_UNIT_LAYERLEVEL" val="1"/>
  <p:tag name="KSO_WM_UNIT_TYPE" val="i"/>
</p:tagLst>
</file>

<file path=ppt/tags/tag217.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12*i*2"/>
  <p:tag name="KSO_WM_UNIT_INDEX" val="2"/>
  <p:tag name="KSO_WM_UNIT_LAYERLEVEL" val="1"/>
  <p:tag name="KSO_WM_UNIT_SUBTYPE" val="h"/>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12*i*3"/>
  <p:tag name="KSO_WM_UNIT_INDEX" val="3"/>
  <p:tag name="KSO_WM_UNIT_LAYERLEVEL" val="1"/>
  <p:tag name="KSO_WM_UNIT_SM_LIMIT_TYPE" val="2"/>
  <p:tag name="KSO_WM_UNIT_TYPE" val="i"/>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12*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220.xml><?xml version="1.0" encoding="utf-8"?>
<p:tagLst xmlns:p="http://schemas.openxmlformats.org/presentationml/2006/main">
  <p:tag name="KSO_WM_BEAUTIFY_FLAG" val="#wm#"/>
  <p:tag name="KSO_WM_SLIDE_BACKGROUND" val="[&quot;navigation&quot;]"/>
  <p:tag name="KSO_WM_SLIDE_CAN_ADD_NAVIGATION" val="1"/>
  <p:tag name="KSO_WM_SLIDE_ID" val="custom20205387_12"/>
  <p:tag name="KSO_WM_SLIDE_INDEX" val="12"/>
  <p:tag name="KSO_WM_SLIDE_ITEM_CNT" val="0"/>
  <p:tag name="KSO_WM_SLIDE_LAYOUT" val="a_d_i"/>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2.12,&quot;top&quot;:1.69,&quot;right&quot;:2.12,&quot;bottom&quot;:2.96},&quot;edge&quot;:{&quot;left&quot;:true,&quot;top&quot;:false,&quot;right&quot;:true,&quot;bottom&quot;:true}}]}"/>
  <p:tag name="KSO_WM_SLIDE_POSITION" val="0*0"/>
  <p:tag name="KSO_WM_SLIDE_RATIO" val="1.777778"/>
  <p:tag name="KSO_WM_SLIDE_SIZE" val="960*540"/>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21.xml><?xml version="1.0" encoding="utf-8"?>
<p:tagLst xmlns:p="http://schemas.openxmlformats.org/presentationml/2006/main">
  <p:tag name="KSO_WM_BEAUTIFY_FLAG" val="#wm#"/>
  <p:tag name="KSO_WM_DIAGRAM_GROUP_CODE" val="l1-3"/>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i*1"/>
  <p:tag name="KSO_WM_UNIT_INDEX" val="1"/>
  <p:tag name="KSO_WM_UNIT_LAYERLEVEL" val="1"/>
  <p:tag name="KSO_WM_UNIT_TYPE" val="i"/>
  <p:tag name="KSO_WM_UNIT_USESOURCEFORMAT_APPLY" val="1"/>
</p:tagLst>
</file>

<file path=ppt/tags/tag222.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custom20205387_25*i*3"/>
  <p:tag name="KSO_WM_UNIT_INDEX" val="3"/>
  <p:tag name="KSO_WM_UNIT_LAYERLEVEL" val="1"/>
  <p:tag name="KSO_WM_UNIT_TEXT_FILL_FORE_SCHEMECOLOR_INDEX" val="2"/>
  <p:tag name="KSO_WM_UNIT_TEXT_FILL_TYPE" val="1"/>
  <p:tag name="KSO_WM_UNIT_TYPE" val="i"/>
  <p:tag name="KSO_WM_UNIT_USESOURCEFORMAT_APPLY" val="1"/>
</p:tagLst>
</file>

<file path=ppt/tags/tag223.xml><?xml version="1.0" encoding="utf-8"?>
<p:tagLst xmlns:p="http://schemas.openxmlformats.org/presentationml/2006/main">
  <p:tag name="KSO_WM_BEAUTIFY_FLAG" val="#wm#"/>
  <p:tag name="KSO_WM_DIAGRAM_GROUP_CODE" val="l1-3"/>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5387_25*i*2"/>
  <p:tag name="KSO_WM_UNIT_INDEX" val="2"/>
  <p:tag name="KSO_WM_UNIT_LAYERLEVEL" val="1"/>
  <p:tag name="KSO_WM_UNIT_SUBTYPE" val="h"/>
  <p:tag name="KSO_WM_UNIT_TEXT_FILL_FORE_SCHEMECOLOR_INDEX" val="2"/>
  <p:tag name="KSO_WM_UNIT_TEXT_FILL_TYPE" val="1"/>
  <p:tag name="KSO_WM_UNIT_TYPE" val="i"/>
  <p:tag name="KSO_WM_UNIT_USESOURCEFORMAT_APPLY" val="1"/>
</p:tagLst>
</file>

<file path=ppt/tags/tag224.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i*1_1_1"/>
  <p:tag name="KSO_WM_UNIT_INDEX" val="1_1_1"/>
  <p:tag name="KSO_WM_UNIT_LAYERLEVEL" val="1_1_1"/>
  <p:tag name="KSO_WM_UNIT_LINE_FILL_TYPE" val="2"/>
  <p:tag name="KSO_WM_UNIT_LINE_FORE_SCHEMECOLOR_INDEX" val="5"/>
  <p:tag name="KSO_WM_UNIT_TYPE" val="l_h_i"/>
  <p:tag name="KSO_WM_UNIT_USESOURCEFORMAT_APPLY" val="1"/>
</p:tagLst>
</file>

<file path=ppt/tags/tag225.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i*1_2_1"/>
  <p:tag name="KSO_WM_UNIT_INDEX" val="1_2_1"/>
  <p:tag name="KSO_WM_UNIT_LAYERLEVEL" val="1_1_1"/>
  <p:tag name="KSO_WM_UNIT_LINE_FILL_TYPE" val="2"/>
  <p:tag name="KSO_WM_UNIT_LINE_FORE_SCHEMECOLOR_INDEX" val="6"/>
  <p:tag name="KSO_WM_UNIT_TYPE" val="l_h_i"/>
  <p:tag name="KSO_WM_UNIT_USESOURCEFORMAT_APPLY" val="1"/>
</p:tagLst>
</file>

<file path=ppt/tags/tag226.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a*1_1_1"/>
  <p:tag name="KSO_WM_UNIT_INDEX" val="1_1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TYPE" val="1"/>
  <p:tag name="KSO_WM_UNIT_TYPE" val="l_h_a"/>
  <p:tag name="KSO_WM_UNIT_USESOURCEFORMAT_APPLY" val="1"/>
</p:tagLst>
</file>

<file path=ppt/tags/tag227.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a*1_2_1"/>
  <p:tag name="KSO_WM_UNIT_INDEX" val="1_2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TYPE" val="1"/>
  <p:tag name="KSO_WM_UNIT_TYPE" val="l_h_a"/>
  <p:tag name="KSO_WM_UNIT_USESOURCEFORMAT_APPLY" val="1"/>
</p:tagLst>
</file>

<file path=ppt/tags/tag228.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i*1_3_1"/>
  <p:tag name="KSO_WM_UNIT_INDEX" val="1_3_1"/>
  <p:tag name="KSO_WM_UNIT_LAYERLEVEL" val="1_1_1"/>
  <p:tag name="KSO_WM_UNIT_LINE_FILL_TYPE" val="2"/>
  <p:tag name="KSO_WM_UNIT_LINE_FORE_SCHEMECOLOR_INDEX" val="5"/>
  <p:tag name="KSO_WM_UNIT_TYPE" val="l_h_i"/>
  <p:tag name="KSO_WM_UNIT_USESOURCEFORMAT_APPLY" val="1"/>
</p:tagLst>
</file>

<file path=ppt/tags/tag229.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5*l_h_a*1_3_1"/>
  <p:tag name="KSO_WM_UNIT_INDEX" val="1_3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TYPE" val="1"/>
  <p:tag name="KSO_WM_UNIT_TYPE" val="l_h_a"/>
  <p:tag name="KSO_WM_UNIT_USESOURCEFORMAT_APPLY" val="1"/>
</p:tagLst>
</file>

<file path=ppt/tags/tag230.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5*l_h_i*1_3_2"/>
  <p:tag name="KSO_WM_UNIT_INDEX" val="1_3_2"/>
  <p:tag name="KSO_WM_UNIT_LAYERLEVEL" val="1_1_1"/>
  <p:tag name="KSO_WM_UNIT_TYPE" val="l_h_i"/>
  <p:tag name="KSO_WM_UNIT_USESOURCEFORMAT_APPLY" val="1"/>
</p:tagLst>
</file>

<file path=ppt/tags/tag231.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5387_25*l_h_i*1_1_2"/>
  <p:tag name="KSO_WM_UNIT_INDEX" val="1_1_2"/>
  <p:tag name="KSO_WM_UNIT_LAYERLEVEL" val="1_1_1"/>
  <p:tag name="KSO_WM_UNIT_TYPE" val="l_h_i"/>
  <p:tag name="KSO_WM_UNIT_USESOURCEFORMAT_APPLY" val="1"/>
</p:tagLst>
</file>

<file path=ppt/tags/tag232.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05387_25*l_h_i*1_2_2"/>
  <p:tag name="KSO_WM_UNIT_INDEX" val="1_2_2"/>
  <p:tag name="KSO_WM_UNIT_LAYERLEVEL" val="1_1_1"/>
  <p:tag name="KSO_WM_UNIT_TYPE" val="l_h_i"/>
  <p:tag name="KSO_WM_UNIT_USESOURCEFORMAT_APPLY" val="1"/>
</p:tagLst>
</file>

<file path=ppt/tags/tag233.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25*a*1"/>
  <p:tag name="KSO_WM_UNIT_INDEX" val="1"/>
  <p:tag name="KSO_WM_UNIT_ISCONTENTSTITLE" val="0"/>
  <p:tag name="KSO_WM_UNIT_ISNUMDGMTITLE" val="0"/>
  <p:tag name="KSO_WM_UNIT_LAYERLEVEL" val="1"/>
  <p:tag name="KSO_WM_UNIT_NOCLEAR" val="0"/>
  <p:tag name="KSO_WM_UNIT_PRESET_TEXT" val="单击此处添加大标题"/>
  <p:tag name="KSO_WM_UNIT_TEXT_FILL_FORE_SCHEMECOLOR_INDEX" val="13"/>
  <p:tag name="KSO_WM_UNIT_TEXT_FILL_TYPE" val="1"/>
  <p:tag name="KSO_WM_UNIT_TYPE" val="a"/>
  <p:tag name="KSO_WM_UNIT_USESOURCEFORMAT_APPLY" val="1"/>
  <p:tag name="KSO_WM_UNIT_VALUE" val="30"/>
</p:tagLst>
</file>

<file path=ppt/tags/tag234.xml><?xml version="1.0" encoding="utf-8"?>
<p:tagLst xmlns:p="http://schemas.openxmlformats.org/presentationml/2006/main">
  <p:tag name="KSO_WM_BEAUTIFY_FLAG" val="#wm#"/>
  <p:tag name="KSO_WM_DIAGRAM_GROUP_CODE" val="l1-3"/>
  <p:tag name="KSO_WM_SLIDE_BACKGROUND" val="[&quot;navigation&quot;]"/>
  <p:tag name="KSO_WM_SLIDE_CAN_ADD_NAVIGATION" val="1"/>
  <p:tag name="KSO_WM_SLIDE_DIAGTYPE" val="l"/>
  <p:tag name="KSO_WM_SLIDE_ID" val="custom20205387_25"/>
  <p:tag name="KSO_WM_SLIDE_INDEX" val="25"/>
  <p:tag name="KSO_WM_SLIDE_ITEM_CNT" val="3"/>
  <p:tag name="KSO_WM_SLIDE_LAYOUT" val="a_i_l"/>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1.69,&quot;top&quot;:1.27,&quot;right&quot;:1.69,&quot;bottom&quot;:2.54},&quot;edge&quot;:{&quot;left&quot;:true,&quot;top&quot;:false,&quot;right&quot;:true,&quot;bottom&quot;:true}}]}"/>
  <p:tag name="KSO_WM_SLIDE_POSITION" val="46.5421*119.438"/>
  <p:tag name="KSO_WM_SLIDE_RATIO" val="1.777778"/>
  <p:tag name="KSO_WM_SLIDE_SIZE" val="866.553*361.219"/>
  <p:tag name="KSO_WM_SLIDE_SUBTYPE" val="diag"/>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i*1"/>
  <p:tag name="KSO_WM_UNIT_INDEX" val="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1"/>
  <p:tag name="KSO_WM_UNIT_DIAGRAM_ISNUMVISUAL" val="0"/>
  <p:tag name="KSO_WM_UNIT_DIAGRAM_ISREFERUNIT" val="0"/>
  <p:tag name="KSO_WM_UNIT_HIGHLIGHT" val="0"/>
  <p:tag name="KSO_WM_UNIT_ID" val="custom20205387_7*e*1"/>
  <p:tag name="KSO_WM_UNIT_INDEX" val="1"/>
  <p:tag name="KSO_WM_UNIT_LAYERLEVEL" val="1"/>
  <p:tag name="KSO_WM_UNIT_NOCLEAR" val="0"/>
  <p:tag name="KSO_WM_UNIT_PRESET_TEXT" val="01"/>
  <p:tag name="KSO_WM_UNIT_TYPE" val="e"/>
  <p:tag name="KSO_WM_UNIT_VALUE" val="2"/>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9"/>
</p:tagLst>
</file>

<file path=ppt/tags/tag238.xml><?xml version="1.0" encoding="utf-8"?>
<p:tagLst xmlns:p="http://schemas.openxmlformats.org/presentationml/2006/main">
  <p:tag name="KSO_WM_BEAUTIFY_FLAG" val="#wm#"/>
  <p:tag name="KSO_WM_SLIDE_ID" val="custom202053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39.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i*1"/>
  <p:tag name="KSO_WM_UNIT_INDEX" val="1"/>
  <p:tag name="KSO_WM_UNIT_LAYERLEVEL" val="1"/>
  <p:tag name="KSO_WM_UNIT_TYPE" val="i"/>
  <p:tag name="KSO_WM_UNIT_USESOURCEFORMAT_APPLY" val="1"/>
</p:tagLst>
</file>

<file path=ppt/tags/tag240.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5387_16*i*2"/>
  <p:tag name="KSO_WM_UNIT_INDEX" val="2"/>
  <p:tag name="KSO_WM_UNIT_LAYERLEVEL" val="1"/>
  <p:tag name="KSO_WM_UNIT_SUBTYPE" val="h"/>
  <p:tag name="KSO_WM_UNIT_TEXT_FILL_FORE_SCHEMECOLOR_INDEX" val="2"/>
  <p:tag name="KSO_WM_UNIT_TEXT_FILL_TYPE" val="1"/>
  <p:tag name="KSO_WM_UNIT_TYPE" val="i"/>
  <p:tag name="KSO_WM_UNIT_USESOURCEFORMAT_APPLY" val="1"/>
</p:tagLst>
</file>

<file path=ppt/tags/tag24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1_1"/>
  <p:tag name="KSO_WM_UNIT_INDEX" val="1_1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4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3_1"/>
  <p:tag name="KSO_WM_UNIT_INDEX" val="1_3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4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f*1_3_1"/>
  <p:tag name="KSO_WM_UNIT_INDEX" val="1_3_1"/>
  <p:tag name="KSO_WM_UNIT_LAYERLEVEL" val="1_1_1"/>
  <p:tag name="KSO_WM_UNIT_NOCLEAR" val="0"/>
  <p:tag name="KSO_WM_UNIT_PRESET_TEXT" val="点击此处添加正文"/>
  <p:tag name="KSO_WM_UNIT_SUBTYPE" val="a"/>
  <p:tag name="KSO_WM_UNIT_TEXT_FILL_FORE_SCHEMECOLOR_INDEX" val="13"/>
  <p:tag name="KSO_WM_UNIT_TEXT_FILL_TYPE" val="1"/>
  <p:tag name="KSO_WM_UNIT_TYPE" val="l_h_f"/>
  <p:tag name="KSO_WM_UNIT_USESOURCEFORMAT_APPLY" val="1"/>
  <p:tag name="KSO_WM_UNIT_VALUE" val="15"/>
</p:tagLst>
</file>

<file path=ppt/tags/tag24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2_1"/>
  <p:tag name="KSO_WM_UNIT_INDEX" val="1_2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4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6*l_z*1_1"/>
  <p:tag name="KSO_WM_UNIT_INDEX" val="1_1"/>
  <p:tag name="KSO_WM_UNIT_IS_LAYOUT_DIAGRAM" val="1"/>
  <p:tag name="KSO_WM_UNIT_LAYERLEVEL" val="1_1"/>
  <p:tag name="KSO_WM_UNIT_LINE_FILL_TYPE" val="2"/>
  <p:tag name="KSO_WM_UNIT_LINE_FORE_SCHEMECOLOR_INDEX" val="14"/>
  <p:tag name="KSO_WM_UNIT_TYPE" val="l_z"/>
  <p:tag name="KSO_WM_UNIT_USESOURCEFORMAT_APPLY" val="1"/>
</p:tagLst>
</file>

<file path=ppt/tags/tag24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6*l_z*1_2"/>
  <p:tag name="KSO_WM_UNIT_INDEX" val="1_2"/>
  <p:tag name="KSO_WM_UNIT_IS_LAYOUT_DIAGRAM" val="1"/>
  <p:tag name="KSO_WM_UNIT_LAYERLEVEL" val="1_1"/>
  <p:tag name="KSO_WM_UNIT_LINE_FILL_TYPE" val="2"/>
  <p:tag name="KSO_WM_UNIT_LINE_FORE_SCHEMECOLOR_INDEX" val="14"/>
  <p:tag name="KSO_WM_UNIT_TYPE" val="l_z"/>
  <p:tag name="KSO_WM_UNIT_USESOURCEFORMAT_APPLY" val="1"/>
</p:tagLst>
</file>

<file path=ppt/tags/tag247.xml><?xml version="1.0" encoding="utf-8"?>
<p:tagLst xmlns:p="http://schemas.openxmlformats.org/presentationml/2006/main">
  <p:tag name="KSO_WM_BEAUTIFY_FLAG" val="#wm#"/>
  <p:tag name="KSO_WM_DIAGRAM_GROUP_CODE" val="l1-2"/>
  <p:tag name="KSO_WM_SLIDE_BACKGROUND" val="[&quot;general&quot;,&quot;belt&quot;]"/>
  <p:tag name="KSO_WM_SLIDE_DIAGTYPE" val="l"/>
  <p:tag name="KSO_WM_SLIDE_ID" val="custom20205387_16"/>
  <p:tag name="KSO_WM_SLIDE_INDEX" val="16"/>
  <p:tag name="KSO_WM_SLIDE_ITEM_CNT" val="3"/>
  <p:tag name="KSO_WM_SLIDE_LAYOUT" val="i_l"/>
  <p:tag name="KSO_WM_SLIDE_LAYOUT_CNT" val="1_1"/>
  <p:tag name="KSO_WM_SLIDE_LAYOUT_INFO" val="{&quot;direction&quot;:0,&quot;horizontalAlign&quot;:-1,&quot;verticalAlign&quot;:-1,&quot;type&quot;:0,&quot;diagramDirection&quot;:0,&quot;canSetOverLayout&quot;:0,&quot;isOverLayout&quot;: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belt&quot;,&quot;left&quot;:0.0,&quot;top&quot;:0.0,&quot;right&quot;:0.0,&quot;bottom&quot;:0.0,&quot;leftAbs&quot;:false,&quot;topAbs&quot;:false,&quot;rightAbs&quot;:false,&quot;bottomAbs&quot;:false}]}"/>
  <p:tag name="KSO_WM_SLIDE_POSITION" val="74.2854*199.35"/>
  <p:tag name="KSO_WM_SLIDE_RATIO" val="1.777778"/>
  <p:tag name="KSO_WM_SLIDE_SIZE" val="812.45*141.35"/>
  <p:tag name="KSO_WM_SLIDE_SUBTYPE" val="diag"/>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3*d*1"/>
  <p:tag name="KSO_WM_UNIT_INDEX" val="1"/>
  <p:tag name="KSO_WM_UNIT_LAYERLEVEL" val="1"/>
  <p:tag name="KSO_WM_UNIT_SUPPORT_UNIT_TYPE" val="[&quot;d&quot;]"/>
  <p:tag name="KSO_WM_UNIT_TYPE" val="d"/>
  <p:tag name="KSO_WM_UNIT_VALUE" val="952*3384"/>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3*a*1"/>
  <p:tag name="KSO_WM_UNIT_INDEX" val="1"/>
  <p:tag name="KSO_WM_UNIT_ISCONTENTSTITLE" val="0"/>
  <p:tag name="KSO_WM_UNIT_ISNUMDGMTITLE" val="0"/>
  <p:tag name="KSO_WM_UNIT_LAYERLEVEL" val="1"/>
  <p:tag name="KSO_WM_UNIT_NOCLEAR" val="0"/>
  <p:tag name="KSO_WM_UNIT_PRESET_TEXT" val="单击&#10;此处添加大标题"/>
  <p:tag name="KSO_WM_UNIT_TYPE" val="a"/>
  <p:tag name="KSO_WM_UNIT_VALUE" val="18"/>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3*h_a*1_1"/>
  <p:tag name="KSO_WM_UNIT_INDEX" val="1_1"/>
  <p:tag name="KSO_WM_UNIT_ISCONTENTSTITLE" val="0"/>
  <p:tag name="KSO_WM_UNIT_ISNUMDGMTITLE" val="0"/>
  <p:tag name="KSO_WM_UNIT_LAYERLEVEL" val="1_1"/>
  <p:tag name="KSO_WM_UNIT_NOCLEAR" val="0"/>
  <p:tag name="KSO_WM_UNIT_PRESET_TEXT" val="单击此处添加小标题"/>
  <p:tag name="KSO_WM_UNIT_TYPE" val="h_a"/>
  <p:tag name="KSO_WM_UNIT_VALUE" val="11"/>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3*h_a*2_1"/>
  <p:tag name="KSO_WM_UNIT_INDEX" val="2_1"/>
  <p:tag name="KSO_WM_UNIT_ISCONTENTSTITLE" val="0"/>
  <p:tag name="KSO_WM_UNIT_ISNUMDGMTITLE" val="0"/>
  <p:tag name="KSO_WM_UNIT_LAYERLEVEL" val="1_1"/>
  <p:tag name="KSO_WM_UNIT_NOCLEAR" val="0"/>
  <p:tag name="KSO_WM_UNIT_PRESET_TEXT" val="单击此处添加小标题"/>
  <p:tag name="KSO_WM_UNIT_TYPE" val="h_a"/>
  <p:tag name="KSO_WM_UNIT_VALUE" val="11"/>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3*h_a*3_1"/>
  <p:tag name="KSO_WM_UNIT_INDEX" val="3_1"/>
  <p:tag name="KSO_WM_UNIT_ISCONTENTSTITLE" val="0"/>
  <p:tag name="KSO_WM_UNIT_ISNUMDGMTITLE" val="0"/>
  <p:tag name="KSO_WM_UNIT_LAYERLEVEL" val="1_1"/>
  <p:tag name="KSO_WM_UNIT_NOCLEAR" val="0"/>
  <p:tag name="KSO_WM_UNIT_PRESET_TEXT" val="单击此处添加小标题"/>
  <p:tag name="KSO_WM_UNIT_TYPE" val="h_a"/>
  <p:tag name="KSO_WM_UNIT_VALUE" val="11"/>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23*i*2"/>
  <p:tag name="KSO_WM_UNIT_INDEX" val="2"/>
  <p:tag name="KSO_WM_UNIT_LAYERLEVEL" val="1"/>
  <p:tag name="KSO_WM_UNIT_SM_LIMIT_TYPE"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23*i*1"/>
  <p:tag name="KSO_WM_UNIT_INDEX" val="1"/>
  <p:tag name="KSO_WM_UNIT_LAYERLEVEL" val="1"/>
  <p:tag name="KSO_WM_UNIT_SM_LIMIT_TYPE" val="1"/>
  <p:tag name="KSO_WM_UNIT_TYPE" val="i"/>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23*k*1"/>
  <p:tag name="KSO_WM_UNIT_INDEX" val="1"/>
  <p:tag name="KSO_WM_UNIT_LAYERLEVEL" val="1"/>
  <p:tag name="KSO_WM_UNIT_NOCLEAR" val="0"/>
  <p:tag name="KSO_WM_UNIT_PRESET_TEXT" val="LOGO"/>
  <p:tag name="KSO_WM_UNIT_SM_LIMIT_TYPE" val="1"/>
  <p:tag name="KSO_WM_UNIT_TYPE" val="k"/>
  <p:tag name="KSO_WM_UNIT_VALUE" val="3"/>
</p:tagLst>
</file>

<file path=ppt/tags/tag256.xml><?xml version="1.0" encoding="utf-8"?>
<p:tagLst xmlns:p="http://schemas.openxmlformats.org/presentationml/2006/main">
  <p:tag name="KSO_WM_BEAUTIFY_FLAG" val="#wm#"/>
  <p:tag name="KSO_WM_SLIDE_ID" val="custom20205387_23"/>
  <p:tag name="KSO_WM_SLIDE_INDEX" val="23"/>
  <p:tag name="KSO_WM_SLIDE_ITEM_CNT" val="0"/>
  <p:tag name="KSO_WM_SLIDE_LAYOUT" val="a_d_k_h"/>
  <p:tag name="KSO_WM_SLIDE_LAYOUT_CNT" val="1_1_1_3"/>
  <p:tag name="KSO_WM_SLIDE_POSITION" val="99.1474*364.804"/>
  <p:tag name="KSO_WM_SLIDE_SIZE" val="786.899*92.5414"/>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57.xml><?xml version="1.0" encoding="utf-8"?>
<p:tagLst xmlns:p="http://schemas.openxmlformats.org/presentationml/2006/main">
  <p:tag name="KSO_WM_BEAUTIFY_FLAG" val="#wm#"/>
  <p:tag name="KSO_WM_SLIDE_BACKGROUND_TYPE" val="belt"/>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3*i*1"/>
  <p:tag name="KSO_WM_UNIT_INDEX" val="1"/>
  <p:tag name="KSO_WM_UNIT_LAYERLEVEL" val="1"/>
  <p:tag name="KSO_WM_UNIT_TYPE" val="i"/>
</p:tagLst>
</file>

<file path=ppt/tags/tag258.xml><?xml version="1.0" encoding="utf-8"?>
<p:tagLst xmlns:p="http://schemas.openxmlformats.org/presentationml/2006/main">
  <p:tag name="KSO_WM_BEAUTIFY_FLAG" val="#wm#"/>
  <p:tag name="KSO_WM_SLIDE_BACKGROUND_TYPE" val="belt"/>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13*i*2"/>
  <p:tag name="KSO_WM_UNIT_INDEX" val="2"/>
  <p:tag name="KSO_WM_UNIT_LAYERLEVEL" val="1"/>
  <p:tag name="KSO_WM_UNIT_SUBTYPE" val="h"/>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13*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14"/>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2;16;2"/>
  <p:tag name="KSO_WM_UNIT_DIAGRAM_ISNUMVISUAL" val="0"/>
  <p:tag name="KSO_WM_UNIT_DIAGRAM_ISREFERUNIT" val="0"/>
  <p:tag name="KSO_WM_UNIT_HIGHLIGHT" val="0"/>
  <p:tag name="KSO_WM_UNIT_ID" val="custom20205387_13*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您的正文已经简明扼要，字字珠玑，但信息却错综复杂，需要用更多的文字来表述；但请您尽可能提炼思想的精髓，否则容易造成观者的阅读压力，适得其反。正如我们都希望改变世界，希望给人带去光明，但更多时候只需播下一颗种子，自然有微光照拂，雨露滋养。恰如其分的表达观点，往往可以事半功倍。&#10;单击此处输入你的正文，文字是您思想的提炼，为了最终演示发布的良好效果，请尽量言简意赅的阐述观点；根据需要可酌情增减文字……"/>
  <p:tag name="KSO_WM_UNIT_SUBTYPE" val="a"/>
  <p:tag name="KSO_WM_UNIT_TYPE" val="f"/>
  <p:tag name="KSO_WM_UNIT_VALUE" val="328"/>
</p:tagLst>
</file>

<file path=ppt/tags/tag261.xml><?xml version="1.0" encoding="utf-8"?>
<p:tagLst xmlns:p="http://schemas.openxmlformats.org/presentationml/2006/main">
  <p:tag name="KSO_WM_BEAUTIFY_FLAG" val="#wm#"/>
  <p:tag name="KSO_WM_SLIDE_BACKGROUND" val="[&quot;general&quot;,&quot;belt&quot;]"/>
  <p:tag name="KSO_WM_SLIDE_CAN_ADD_NAVIGATION" val="1"/>
  <p:tag name="KSO_WM_SLIDE_ID" val="custom20205387_13"/>
  <p:tag name="KSO_WM_SLIDE_INDEX" val="13"/>
  <p:tag name="KSO_WM_SLIDE_ITEM_CNT" val="0"/>
  <p:tag name="KSO_WM_SLIDE_LAYOUT" val="a_f_i"/>
  <p:tag name="KSO_WM_SLIDE_LAYOUT_CNT" val="1_1_1"/>
  <p:tag name="KSO_WM_SLIDE_LAYOUT_INFO" val="{&quot;direction&quot;:1,&quot;horizontalAlign&quot;:1,&quot;verticalAlign&quot;:1,&quot;type&quot;:0,&quot;diagramDirection&quot;:0,&quot;canSetOverLayout&quot;:0,&quot;isOverLayout&quot;:0,&quot;normalSize&quot;:{&quot;size1&quot;:82.3},&quot;minSize&quot;:{&quot;size1&quot;:82.3},&quot;maxSize&quot;:{&quot;size1&quot;:82.3},&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belt&quot;,&quot;left&quot;:0.0,&quot;top&quot;:0.0887139142,&quot;right&quot;:0.0,&quot;bottom&quot;:0.0887139142,&quot;leftAbs&quot;:false,&quot;topAbs&quot;:false,&quot;rightAbs&quot;:false,&quot;bottomAbs&quot;:false}],&quot;subLayout&quot;:[{&quot;direction&quot;:0,&quot;horizontalAlign&quot;:2,&quot;verticalAlign&quot;:1,&quot;type&quot;:0,&quot;diagramDirection&quot;:0,&quot;canSetOverLayout&quot;:0,&quot;isOverLayout&quot;:0,&quot;margin&quot;:{&quot;left&quot;:2.54,&quot;top&quot;:3.39,&quot;right&quot;:0.394,&quot;bottom&quot;:3.39},&quot;edge&quot;:{&quot;left&quot;:true,&quot;top&quot;:true,&quot;right&quot;:false,&quot;bottom&quot;:true}},{&quot;direction&quot;:0,&quot;horizontalAlign&quot;:0,&quot;verticalAlign&quot;:1,&quot;type&quot;:0,&quot;diagramDirection&quot;:0,&quot;canSetOverLayout&quot;:0,&quot;isOverLayout&quot;:0,&quot;margin&quot;:{&quot;left&quot;:0.026,&quot;top&quot;:3.39,&quot;right&quot;:2.54,&quot;bottom&quot;:3.39},&quot;edge&quot;:{&quot;left&quot;:false,&quot;top&quot;:true,&quot;right&quot;:true,&quot;bottom&quot;:true}}]}"/>
  <p:tag name="KSO_WM_SLIDE_POSITION" val="0*0"/>
  <p:tag name="KSO_WM_SLIDE_RATIO" val="1.777778"/>
  <p:tag name="KSO_WM_SLIDE_SIZE" val="960*540"/>
  <p:tag name="KSO_WM_SLIDE_SUBTYPE" val="pure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62.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i*1"/>
  <p:tag name="KSO_WM_UNIT_INDEX" val="1"/>
  <p:tag name="KSO_WM_UNIT_LAYERLEVEL" val="1"/>
  <p:tag name="KSO_WM_UNIT_TYPE" val="i"/>
  <p:tag name="KSO_WM_UNIT_USESOURCEFORMAT_APPLY" val="1"/>
</p:tagLst>
</file>

<file path=ppt/tags/tag263.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5387_16*i*2"/>
  <p:tag name="KSO_WM_UNIT_INDEX" val="2"/>
  <p:tag name="KSO_WM_UNIT_LAYERLEVEL" val="1"/>
  <p:tag name="KSO_WM_UNIT_SUBTYPE" val="h"/>
  <p:tag name="KSO_WM_UNIT_TEXT_FILL_FORE_SCHEMECOLOR_INDEX" val="2"/>
  <p:tag name="KSO_WM_UNIT_TEXT_FILL_TYPE" val="1"/>
  <p:tag name="KSO_WM_UNIT_TYPE" val="i"/>
  <p:tag name="KSO_WM_UNIT_USESOURCEFORMAT_APPLY" val="1"/>
</p:tagLst>
</file>

<file path=ppt/tags/tag26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1_1"/>
  <p:tag name="KSO_WM_UNIT_INDEX" val="1_1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6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3_1"/>
  <p:tag name="KSO_WM_UNIT_INDEX" val="1_3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6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f*1_3_1"/>
  <p:tag name="KSO_WM_UNIT_INDEX" val="1_3_1"/>
  <p:tag name="KSO_WM_UNIT_LAYERLEVEL" val="1_1_1"/>
  <p:tag name="KSO_WM_UNIT_NOCLEAR" val="0"/>
  <p:tag name="KSO_WM_UNIT_PRESET_TEXT" val="点击此处添加正文"/>
  <p:tag name="KSO_WM_UNIT_SUBTYPE" val="a"/>
  <p:tag name="KSO_WM_UNIT_TEXT_FILL_FORE_SCHEMECOLOR_INDEX" val="13"/>
  <p:tag name="KSO_WM_UNIT_TEXT_FILL_TYPE" val="1"/>
  <p:tag name="KSO_WM_UNIT_TYPE" val="l_h_f"/>
  <p:tag name="KSO_WM_UNIT_USESOURCEFORMAT_APPLY" val="1"/>
  <p:tag name="KSO_WM_UNIT_VALUE" val="15"/>
</p:tagLst>
</file>

<file path=ppt/tags/tag26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a*1_2_1"/>
  <p:tag name="KSO_WM_UNIT_INDEX" val="1_2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26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6*l_z*1_1"/>
  <p:tag name="KSO_WM_UNIT_INDEX" val="1_1"/>
  <p:tag name="KSO_WM_UNIT_IS_LAYOUT_DIAGRAM" val="1"/>
  <p:tag name="KSO_WM_UNIT_LAYERLEVEL" val="1_1"/>
  <p:tag name="KSO_WM_UNIT_LINE_FILL_TYPE" val="2"/>
  <p:tag name="KSO_WM_UNIT_LINE_FORE_SCHEMECOLOR_INDEX" val="14"/>
  <p:tag name="KSO_WM_UNIT_TYPE" val="l_z"/>
  <p:tag name="KSO_WM_UNIT_USESOURCEFORMAT_APPLY" val="1"/>
</p:tagLst>
</file>

<file path=ppt/tags/tag26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6*l_z*1_2"/>
  <p:tag name="KSO_WM_UNIT_INDEX" val="1_2"/>
  <p:tag name="KSO_WM_UNIT_IS_LAYOUT_DIAGRAM" val="1"/>
  <p:tag name="KSO_WM_UNIT_LAYERLEVEL" val="1_1"/>
  <p:tag name="KSO_WM_UNIT_LINE_FILL_TYPE" val="2"/>
  <p:tag name="KSO_WM_UNIT_LINE_FORE_SCHEMECOLOR_INDEX" val="14"/>
  <p:tag name="KSO_WM_UNIT_TYPE" val="l_z"/>
  <p:tag name="KSO_WM_UNIT_USESOURCEFORMAT_APPLY" val="1"/>
</p:tagLst>
</file>

<file path=ppt/tags/tag270.xml><?xml version="1.0" encoding="utf-8"?>
<p:tagLst xmlns:p="http://schemas.openxmlformats.org/presentationml/2006/main">
  <p:tag name="KSO_WM_BEAUTIFY_FLAG" val="#wm#"/>
  <p:tag name="KSO_WM_DIAGRAM_GROUP_CODE" val="l1-2"/>
  <p:tag name="KSO_WM_SLIDE_BACKGROUND" val="[&quot;general&quot;,&quot;belt&quot;]"/>
  <p:tag name="KSO_WM_SLIDE_DIAGTYPE" val="l"/>
  <p:tag name="KSO_WM_SLIDE_ID" val="custom20205387_16"/>
  <p:tag name="KSO_WM_SLIDE_INDEX" val="16"/>
  <p:tag name="KSO_WM_SLIDE_ITEM_CNT" val="3"/>
  <p:tag name="KSO_WM_SLIDE_LAYOUT" val="i_l"/>
  <p:tag name="KSO_WM_SLIDE_LAYOUT_CNT" val="1_1"/>
  <p:tag name="KSO_WM_SLIDE_LAYOUT_INFO" val="{&quot;direction&quot;:0,&quot;horizontalAlign&quot;:-1,&quot;verticalAlign&quot;:-1,&quot;type&quot;:0,&quot;diagramDirection&quot;:0,&quot;canSetOverLayout&quot;:0,&quot;isOverLayout&quot;: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belt&quot;,&quot;left&quot;:0.0,&quot;top&quot;:0.0,&quot;right&quot;:0.0,&quot;bottom&quot;:0.0,&quot;leftAbs&quot;:false,&quot;topAbs&quot;:false,&quot;rightAbs&quot;:false,&quot;bottomAbs&quot;:false}]}"/>
  <p:tag name="KSO_WM_SLIDE_POSITION" val="74.2854*199.35"/>
  <p:tag name="KSO_WM_SLIDE_RATIO" val="1.777778"/>
  <p:tag name="KSO_WM_SLIDE_SIZE" val="812.45*141.35"/>
  <p:tag name="KSO_WM_SLIDE_SUBTYPE" val="diag"/>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36*i*1"/>
  <p:tag name="KSO_WM_UNIT_INDEX" val="1"/>
  <p:tag name="KSO_WM_UNIT_LAYERLEVEL" val="1"/>
  <p:tag name="KSO_WM_UNIT_PRESET_TEXT" val="2020"/>
  <p:tag name="KSO_WM_UNIT_TYPE" val="i"/>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36*a*1"/>
  <p:tag name="KSO_WM_UNIT_INDEX" val="1"/>
  <p:tag name="KSO_WM_UNIT_ISCONTENTSTITLE" val="0"/>
  <p:tag name="KSO_WM_UNIT_ISNUMDGMTITLE" val="0"/>
  <p:tag name="KSO_WM_UNIT_LAYERLEVEL" val="1"/>
  <p:tag name="KSO_WM_UNIT_NOCLEAR" val="1"/>
  <p:tag name="KSO_WM_UNIT_PRESET_TEXT" val="THANKS"/>
  <p:tag name="KSO_WM_UNIT_TYPE" val="a"/>
  <p:tag name="KSO_WM_UNIT_VALUE" val="5"/>
</p:tagLst>
</file>

<file path=ppt/tags/tag273.xml><?xml version="1.0" encoding="utf-8"?>
<p:tagLst xmlns:p="http://schemas.openxmlformats.org/presentationml/2006/main">
  <p:tag name="KSO_WM_BEAUTIFY_FLAG" val="#wm#"/>
  <p:tag name="KSO_WM_SLIDE_ID" val="custom20205387_36"/>
  <p:tag name="KSO_WM_SLIDE_INDEX" val="36"/>
  <p:tag name="KSO_WM_SLIDE_ITEM_CNT" val="0"/>
  <p:tag name="KSO_WM_SLIDE_LAYOUT" val="a_b"/>
  <p:tag name="KSO_WM_SLIDE_LAYOUT_CNT" val="1_1"/>
  <p:tag name="KSO_WM_SLIDE_SUBTYPE" val="pureTxt"/>
  <p:tag name="KSO_WM_SLIDE_TYPE" val="endPag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74.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275.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282.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284.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291.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293.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300.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01.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9*i*1"/>
  <p:tag name="KSO_WM_UNIT_INDEX" val="1"/>
  <p:tag name="KSO_WM_UNIT_LAYERLEVEL" val="1"/>
  <p:tag name="KSO_WM_UNIT_TYPE" val="i"/>
</p:tagLst>
</file>

<file path=ppt/tags/tag302.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9*i*2"/>
  <p:tag name="KSO_WM_UNIT_INDEX" val="2"/>
  <p:tag name="KSO_WM_UNIT_LAYERLEVEL" val="1"/>
  <p:tag name="KSO_WM_UNIT_SUBTYPE" val="h"/>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2_1"/>
  <p:tag name="KSO_WM_UNIT_INDEX" val="2_1"/>
  <p:tag name="KSO_WM_UNIT_LAYERLEVEL" val="1_1"/>
  <p:tag name="KSO_WM_UNIT_SM_LIMIT_TYPE" val="2"/>
  <p:tag name="KSO_WM_UNIT_TYPE" val="h_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false,&quot;IsRight&quot;:true,&quot;IsAbs&quot;:true},&quot;DecorateInfoY&quot;:{&quot;IsTop&quot;:true,&quot;IsBottom&quot;:false,&quot;IsAbs&quot;:true}}"/>
  <p:tag name="KSO_WM_UNIT_DIAGRAM_ISNUMVISUAL" val="0"/>
  <p:tag name="KSO_WM_UNIT_DIAGRAM_ISREFERUNIT" val="0"/>
  <p:tag name="KSO_WM_UNIT_HIGHLIGHT" val="0"/>
  <p:tag name="KSO_WM_UNIT_ID" val="custom20205387_9*h_i*1_1"/>
  <p:tag name="KSO_WM_UNIT_INDEX" val="1_1"/>
  <p:tag name="KSO_WM_UNIT_LAYERLEVEL" val="1_1"/>
  <p:tag name="KSO_WM_UNIT_SM_LIMIT_TYPE" val="2"/>
  <p:tag name="KSO_WM_UNIT_TEXTBOXSTYLE_ADJUSTHEIGTH" val="100_109.65"/>
  <p:tag name="KSO_WM_UNIT_TEXTBOXSTYLE_ADJUSTLEFT" val="0_-29.09998"/>
  <p:tag name="KSO_WM_UNIT_TEXTBOXSTYLE_ADJUSTTOP" val="0_-63.95001"/>
  <p:tag name="KSO_WM_UNIT_TEXTBOXSTYLE_ADJUSTWIDTH" val="100_58.19998"/>
  <p:tag name="KSO_WM_UNIT_TEXTBOXSTYLE_SHAPETYPE" val="1"/>
  <p:tag name="KSO_WM_UNIT_TYPE" val="h_i"/>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5387_9*h_i*1_2"/>
  <p:tag name="KSO_WM_UNIT_INDEX" val="1_2"/>
  <p:tag name="KSO_WM_UNIT_LAYERLEVEL" val="1_1"/>
  <p:tag name="KSO_WM_UNIT_SM_LIMIT_TYPE" val="1"/>
  <p:tag name="KSO_WM_UNIT_TEXTBOXSTYLE_ADJUSTLEFT" val="10_-35.445"/>
  <p:tag name="KSO_WM_UNIT_TEXTBOXSTYLE_ADJUSTTOP" val="0_-63.95001"/>
  <p:tag name="KSO_WM_UNIT_TEXTBOXSTYLE_SHAPETYPE" val="1"/>
  <p:tag name="KSO_WM_UNIT_TYPE" val="h_i"/>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6;20;2"/>
  <p:tag name="KSO_WM_UNIT_DIAGRAM_ISNUMVISUAL" val="0"/>
  <p:tag name="KSO_WM_UNIT_DIAGRAM_ISREFERUNIT" val="0"/>
  <p:tag name="KSO_WM_UNIT_HIGHLIGHT" val="0"/>
  <p:tag name="KSO_WM_UNIT_ID" val="custom20205387_9*h_f*1_1"/>
  <p:tag name="KSO_WM_UNIT_INDEX" val="1_1"/>
  <p:tag name="KSO_WM_UNIT_LAYERLEVEL" val="1_1"/>
  <p:tag name="KSO_WM_UNIT_NOCLEAR" val="0"/>
  <p:tag name="KSO_WM_UNIT_PRESET_TEXT" val="单击此处输入你的正文，文字是您思想的提炼;&#10;为了最终演示发布的良好效果，请尽量言简意赅的阐述观点；根据需要可酌情增减文字……"/>
  <p:tag name="KSO_WM_UNIT_SUBTYPE" val="a"/>
  <p:tag name="KSO_WM_UNIT_TYPE" val="h_f"/>
  <p:tag name="KSO_WM_UNIT_VALUE" val="85"/>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9*h_d*2_1"/>
  <p:tag name="KSO_WM_UNIT_INDEX" val="2_1"/>
  <p:tag name="KSO_WM_UNIT_LAYERLEVEL" val="1_1"/>
  <p:tag name="KSO_WM_UNIT_PLACING_PICTURE_INFO" val="{&quot;full_picture&quot;:false,&quot;last_crop_picture&quot;:&quot;1-1&quot;,&quot;selected&quot;:&quot;1-1&quot;,&quot;spacing&quot;:6}"/>
  <p:tag name="KSO_WM_UNIT_SUPPORT_UNIT_TYPE" val="[&quot;d&quot;]"/>
  <p:tag name="KSO_WM_UNIT_TYPE" val="h_d"/>
  <p:tag name="KSO_WM_UNIT_VALUE" val="1016*1355"/>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9*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309.xml><?xml version="1.0" encoding="utf-8"?>
<p:tagLst xmlns:p="http://schemas.openxmlformats.org/presentationml/2006/main">
  <p:tag name="KSO_WM_BEAUTIFY_FLAG" val="#wm#"/>
  <p:tag name="KSO_WM_SLIDE_BACKGROUND" val="[&quot;navigation&quot;]"/>
  <p:tag name="KSO_WM_SLIDE_ID" val="custom20205387_9"/>
  <p:tag name="KSO_WM_SLIDE_INDEX" val="9"/>
  <p:tag name="KSO_WM_SLIDE_ITEM_CNT" val="0"/>
  <p:tag name="KSO_WM_SLIDE_LAYOUT" val="a_i_h"/>
  <p:tag name="KSO_WM_SLIDE_LAYOUT_CNT" val="1_1_2"/>
  <p:tag name="KSO_WM_SLIDE_LAYOUT_INFO" val="{&quot;direction&quot;:0,&quot;horizontalAlign&quot;:-1,&quot;verticalAlign&quot;:-1,&quot;type&quot;:0,&quot;diagramDirection&quot;:0,&quot;canSetOverLayout&quot;:0,&quot;isOverLayout&quot;:0,&quot;normalSize&quot;:{&quot;size1&quot;:13.5},&quot;minSize&quot;:{&quot;size1&quot;:13.5},&quot;maxSize&quot;:{&quot;size1&quot;:13.5},&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3,&quot;right&quot;:1.69,&quot;bottom&quot;:0.43},&quot;edge&quot;:{&quot;left&quot;:true,&quot;top&quot;:true,&quot;right&quot;:true,&quot;bottom&quot;:false}},{&quot;direction&quot;:1,&quot;horizontalAlign&quot;:-1,&quot;verticalAlign&quot;:-1,&quot;type&quot;:0,&quot;diagramDirection&quot;:0,&quot;canSetOverLayout&quot;:0,&quot;isOverLayout&quot;:0,&quot;normalSize&quot;:{&quot;size1&quot;:53.6},&quot;minSize&quot;:{&quot;size1&quot;:40.3},&quot;maxSize&quot;:{&quot;size1&quot;:71.0},&quot;edge&quot;:{&quot;left&quot;:true,&quot;top&quot;:false,&quot;right&quot;:true,&quot;bottom&quot;:true},&quot;subLayout&quot;:[{&quot;direction&quot;:0,&quot;horizontalAlign&quot;:-1,&quot;verticalAlign&quot;:-1,&quot;type&quot;:0,&quot;diagramDirection&quot;:0,&quot;canSetOverLayout&quot;:0,&quot;isOverLayout&quot;:0,&quot;margin&quot;:{&quot;left&quot;:2.55,&quot;top&quot;:4.11,&quot;right&quot;:2.96,&quot;bottom&quot;:5.86},&quot;edge&quot;:{&quot;left&quot;:true,&quot;top&quot;:false,&quot;right&quot;:false,&quot;bottom&quot;:true}},{&quot;direction&quot;:0,&quot;horizontalAlign&quot;:-1,&quot;verticalAlign&quot;:-1,&quot;type&quot;:0,&quot;diagramDirection&quot;:0,&quot;canSetOverLayout&quot;:0,&quot;isOverLayout&quot;:0,&quot;margin&quot;:{&quot;left&quot;:0.026,&quot;top&quot;:2.269,&quot;right&quot;:2.13,&quot;bottom&quot;:4.04},&quot;edge&quot;:{&quot;left&quot;:false,&quot;top&quot;:false,&quot;right&quot;:true,&quot;bottom&quot;:true}}]}]}"/>
  <p:tag name="KSO_WM_SLIDE_POSITION" val="47.9556*125.305"/>
  <p:tag name="KSO_WM_SLIDE_RATIO" val="1.777778"/>
  <p:tag name="KSO_WM_SLIDE_SIZE" val="864.095*311.886"/>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i*1"/>
  <p:tag name="KSO_WM_UNIT_INDEX" val="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1"/>
  <p:tag name="KSO_WM_UNIT_DIAGRAM_ISNUMVISUAL" val="0"/>
  <p:tag name="KSO_WM_UNIT_DIAGRAM_ISREFERUNIT" val="0"/>
  <p:tag name="KSO_WM_UNIT_HIGHLIGHT" val="0"/>
  <p:tag name="KSO_WM_UNIT_ID" val="custom20205387_7*e*1"/>
  <p:tag name="KSO_WM_UNIT_INDEX" val="1"/>
  <p:tag name="KSO_WM_UNIT_LAYERLEVEL" val="1"/>
  <p:tag name="KSO_WM_UNIT_NOCLEAR" val="0"/>
  <p:tag name="KSO_WM_UNIT_PRESET_TEXT" val="01"/>
  <p:tag name="KSO_WM_UNIT_TYPE" val="e"/>
  <p:tag name="KSO_WM_UNIT_VALUE" val="2"/>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9"/>
</p:tagLst>
</file>

<file path=ppt/tags/tag313.xml><?xml version="1.0" encoding="utf-8"?>
<p:tagLst xmlns:p="http://schemas.openxmlformats.org/presentationml/2006/main">
  <p:tag name="KSO_WM_BEAUTIFY_FLAG" val="#wm#"/>
  <p:tag name="KSO_WM_SLIDE_ID" val="custom202053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0*i*1"/>
  <p:tag name="KSO_WM_UNIT_INDEX" val="1"/>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0*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navigation"/>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10*i*2"/>
  <p:tag name="KSO_WM_UNIT_INDEX" val="2"/>
  <p:tag name="KSO_WM_UNIT_LAYERLEVEL" val="1"/>
  <p:tag name="KSO_WM_UNIT_SUBTYPE" val="h"/>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0*h_f*1_1"/>
  <p:tag name="KSO_WM_UNIT_INDEX" val="1_1"/>
  <p:tag name="KSO_WM_UNIT_IS_LAYOUT_DIAGRAM" val="1"/>
  <p:tag name="KSO_WM_UNIT_LAYERLEVEL" val="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0;您的正文已经简明扼要，字字珠玑，但信息却错综复杂，需要用更多的文字来表述；但请您尽可能提炼思想的精髓，否则容易造成观者的阅读压力，适得其反。&#10;正如我们都希望改变世界，希望给人带去光明，但更多时候只需播下一颗种子，自然有微光照拂，雨露滋养……"/>
  <p:tag name="KSO_WM_UNIT_SUBTYPE" val="a"/>
  <p:tag name="KSO_WM_UNIT_TYPE" val="h_f"/>
  <p:tag name="KSO_WM_UNIT_VALUE" val="27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5387"/>
  <p:tag name="KSO_WM_UNIT_BK_DARK_LIGHT" val="1"/>
  <p:tag name="KSO_WM_UNIT_BLOCK" val="0"/>
  <p:tag name="KSO_WM_UNIT_COMPATIBLE" val="0"/>
  <p:tag name="KSO_WM_UNIT_DIAGRAM_ISNUMVISUAL" val="0"/>
  <p:tag name="KSO_WM_UNIT_DIAGRAM_ISREFERUNIT" val="0"/>
  <p:tag name="KSO_WM_UNIT_HIGHLIGHT" val="0"/>
  <p:tag name="KSO_WM_UNIT_ID" val="custom20205387_10*z*1"/>
  <p:tag name="KSO_WM_UNIT_INDEX" val="1"/>
  <p:tag name="KSO_WM_UNIT_IS_LAYOUT_DIAGRAM" val="1"/>
  <p:tag name="KSO_WM_UNIT_LAYERLEVEL" val="1"/>
  <p:tag name="KSO_WM_UNIT_TYPE" val="z"/>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0*h_f*2_1"/>
  <p:tag name="KSO_WM_UNIT_INDEX" val="2_1"/>
  <p:tag name="KSO_WM_UNIT_IS_LAYOUT_DIAGRAM" val="1"/>
  <p:tag name="KSO_WM_UNIT_LAYERLEVEL" val="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0;您的正文已经简明扼要，字字珠玑，但信息却错综复杂，需要用更多的文字来表述；但请您尽可能提炼思想的精髓，否则容易造成观者的阅读压力，适得其反。&#10;正如我们都希望改变世界，希望给人带去光明，但更多时候只需播下一颗种子，自然有微光照拂，雨露滋养……"/>
  <p:tag name="KSO_WM_UNIT_SUBTYPE" val="a"/>
  <p:tag name="KSO_WM_UNIT_TYPE" val="h_f"/>
  <p:tag name="KSO_WM_UNIT_VALUE" val="276"/>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28;32;4"/>
  <p:tag name="KSO_WM_UNIT_DIAGRAM_ISNUMVISUAL" val="0"/>
  <p:tag name="KSO_WM_UNIT_DIAGRAM_ISREFERUNIT" val="0"/>
  <p:tag name="KSO_WM_UNIT_HIGHLIGHT" val="0"/>
  <p:tag name="KSO_WM_UNIT_ID" val="custom20205387_10*a*1"/>
  <p:tag name="KSO_WM_UNIT_INDEX" val="1"/>
  <p:tag name="KSO_WM_UNIT_ISCONTENTSTITLE" val="0"/>
  <p:tag name="KSO_WM_UNIT_ISNUMDGMTITLE" val="0"/>
  <p:tag name="KSO_WM_UNIT_LAYERLEVEL" val="1"/>
  <p:tag name="KSO_WM_UNIT_NOCLEAR" val="0"/>
  <p:tag name="KSO_WM_UNIT_PRESET_TEXT" val="单击此处添加大标题"/>
  <p:tag name="KSO_WM_UNIT_TYPE" val="a"/>
  <p:tag name="KSO_WM_UNIT_VALUE" val="30"/>
</p:tagLst>
</file>

<file path=ppt/tags/tag321.xml><?xml version="1.0" encoding="utf-8"?>
<p:tagLst xmlns:p="http://schemas.openxmlformats.org/presentationml/2006/main">
  <p:tag name="KSO_WM_BEAUTIFY_FLAG" val="#wm#"/>
  <p:tag name="KSO_WM_SLIDE_BACKGROUND" val="[&quot;navigation&quot;]"/>
  <p:tag name="KSO_WM_SLIDE_ID" val="custom20205387_10"/>
  <p:tag name="KSO_WM_SLIDE_INDEX" val="10"/>
  <p:tag name="KSO_WM_SLIDE_ITEM_CNT" val="0"/>
  <p:tag name="KSO_WM_SLIDE_LAYOUT" val="a_i_z_h"/>
  <p:tag name="KSO_WM_SLIDE_LAYOUT_CNT" val="1_1_1_2"/>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1.69,&quot;top&quot;:1.27,&quot;right&quot;:1.69,&quot;bottom&quot;:2.54},&quot;edge&quot;:{&quot;left&quot;:true,&quot;top&quot;:false,&quot;right&quot;:true,&quot;bottom&quot;:true}}]}"/>
  <p:tag name="KSO_WM_SLIDE_POSITION" val="47.9488*170.627"/>
  <p:tag name="KSO_WM_SLIDE_RATIO" val="1.777778"/>
  <p:tag name="KSO_WM_SLIDE_SIZE" val="864.102*298.548"/>
  <p:tag name="KSO_WM_SLIDE_SUBTYPE" val="pure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22.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i*1"/>
  <p:tag name="KSO_WM_UNIT_INDEX" val="1"/>
  <p:tag name="KSO_WM_UNIT_LAYERLEVEL" val="1"/>
  <p:tag name="KSO_WM_UNIT_TYPE" val="i"/>
  <p:tag name="KSO_WM_UNIT_USESOURCEFORMAT_APPLY" val="1"/>
</p:tagLst>
</file>

<file path=ppt/tags/tag323.xml><?xml version="1.0" encoding="utf-8"?>
<p:tagLst xmlns:p="http://schemas.openxmlformats.org/presentationml/2006/main">
  <p:tag name="KSO_WM_BEAUTIFY_FLAG" val="#wm#"/>
  <p:tag name="KSO_WM_DIAGRAM_GROUP_CODE" val="l1-2"/>
  <p:tag name="KSO_WM_SLIDE_BACKGROUND_TYPE" val="belt"/>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5387_19*i*2"/>
  <p:tag name="KSO_WM_UNIT_INDEX" val="2"/>
  <p:tag name="KSO_WM_UNIT_LAYERLEVEL" val="1"/>
  <p:tag name="KSO_WM_UNIT_SUBTYPE" val="h"/>
  <p:tag name="KSO_WM_UNIT_TEXT_FILL_FORE_SCHEMECOLOR_INDEX" val="2"/>
  <p:tag name="KSO_WM_UNIT_TEXT_FILL_TYPE" val="1"/>
  <p:tag name="KSO_WM_UNIT_TYPE" val="i"/>
  <p:tag name="KSO_WM_UNIT_USESOURCEFORMAT_APPLY" val="1"/>
</p:tagLst>
</file>

<file path=ppt/tags/tag32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1_1"/>
  <p:tag name="KSO_WM_UNIT_INDEX" val="1_1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2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f*1_1_1"/>
  <p:tag name="KSO_WM_UNIT_INDEX" val="1_1_1"/>
  <p:tag name="KSO_WM_UNIT_LAYERLEVEL" val="1_1_1"/>
  <p:tag name="KSO_WM_UNIT_NOCLEAR" val="0"/>
  <p:tag name="KSO_WM_UNIT_PRESET_TEXT" val="点击此处添加正文"/>
  <p:tag name="KSO_WM_UNIT_SUBTYPE" val="a"/>
  <p:tag name="KSO_WM_UNIT_TEXT_FILL_FORE_SCHEMECOLOR_INDEX" val="13"/>
  <p:tag name="KSO_WM_UNIT_TEXT_FILL_TYPE" val="1"/>
  <p:tag name="KSO_WM_UNIT_TYPE" val="l_h_f"/>
  <p:tag name="KSO_WM_UNIT_USESOURCEFORMAT_APPLY" val="1"/>
  <p:tag name="KSO_WM_UNIT_VALUE" val="15"/>
</p:tagLst>
</file>

<file path=ppt/tags/tag326.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3_1"/>
  <p:tag name="KSO_WM_UNIT_INDEX" val="1_3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27.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2_1"/>
  <p:tag name="KSO_WM_UNIT_INDEX" val="1_2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28.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4_1"/>
  <p:tag name="KSO_WM_UNIT_INDEX" val="1_4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29.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6_1"/>
  <p:tag name="KSO_WM_UNIT_INDEX" val="1_6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30.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a*1_5_1"/>
  <p:tag name="KSO_WM_UNIT_INDEX" val="1_5_1"/>
  <p:tag name="KSO_WM_UNIT_ISCONTENTSTITLE" val="0"/>
  <p:tag name="KSO_WM_UNIT_ISNUMDGMTITLE" val="0"/>
  <p:tag name="KSO_WM_UNIT_LAYERLEVEL" val="1_1_1"/>
  <p:tag name="KSO_WM_UNIT_NOCLEAR" val="0"/>
  <p:tag name="KSO_WM_UNIT_PRESET_TEXT" val="关键词"/>
  <p:tag name="KSO_WM_UNIT_TEXT_FILL_FORE_SCHEMECOLOR_INDEX" val="13"/>
  <p:tag name="KSO_WM_UNIT_TEXT_FILL_TYPE" val="1"/>
  <p:tag name="KSO_WM_UNIT_TYPE" val="l_h_a"/>
  <p:tag name="KSO_WM_UNIT_USESOURCEFORMAT_APPLY" val="1"/>
  <p:tag name="KSO_WM_UNIT_VALUE" val="5"/>
</p:tagLst>
</file>

<file path=ppt/tags/tag331.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9*l_h_f*1_5_1"/>
  <p:tag name="KSO_WM_UNIT_INDEX" val="1_5_1"/>
  <p:tag name="KSO_WM_UNIT_LAYERLEVEL" val="1_1_1"/>
  <p:tag name="KSO_WM_UNIT_NOCLEAR" val="0"/>
  <p:tag name="KSO_WM_UNIT_PRESET_TEXT" val="点击此处添加正文"/>
  <p:tag name="KSO_WM_UNIT_SUBTYPE" val="a"/>
  <p:tag name="KSO_WM_UNIT_TEXT_FILL_FORE_SCHEMECOLOR_INDEX" val="13"/>
  <p:tag name="KSO_WM_UNIT_TEXT_FILL_TYPE" val="1"/>
  <p:tag name="KSO_WM_UNIT_TYPE" val="l_h_f"/>
  <p:tag name="KSO_WM_UNIT_USESOURCEFORMAT_APPLY" val="1"/>
  <p:tag name="KSO_WM_UNIT_VALUE" val="15"/>
</p:tagLst>
</file>

<file path=ppt/tags/tag332.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9*l_z*1_1"/>
  <p:tag name="KSO_WM_UNIT_INDEX" val="1_1"/>
  <p:tag name="KSO_WM_UNIT_LAYERLEVEL" val="1_1"/>
  <p:tag name="KSO_WM_UNIT_LINE_FILL_TYPE" val="2"/>
  <p:tag name="KSO_WM_UNIT_LINE_FORE_SCHEMECOLOR_INDEX" val="14"/>
  <p:tag name="KSO_WM_UNIT_TYPE" val="l_z"/>
  <p:tag name="KSO_WM_UNIT_USESOURCEFORMAT_APPLY" val="1"/>
</p:tagLst>
</file>

<file path=ppt/tags/tag333.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9*l_z*1_3"/>
  <p:tag name="KSO_WM_UNIT_INDEX" val="1_3"/>
  <p:tag name="KSO_WM_UNIT_LAYERLEVEL" val="1_1"/>
  <p:tag name="KSO_WM_UNIT_LINE_FILL_TYPE" val="2"/>
  <p:tag name="KSO_WM_UNIT_LINE_FORE_SCHEMECOLOR_INDEX" val="14"/>
  <p:tag name="KSO_WM_UNIT_TYPE" val="l_z"/>
  <p:tag name="KSO_WM_UNIT_USESOURCEFORMAT_APPLY" val="1"/>
</p:tagLst>
</file>

<file path=ppt/tags/tag334.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19*l_z*1_2"/>
  <p:tag name="KSO_WM_UNIT_INDEX" val="1_2"/>
  <p:tag name="KSO_WM_UNIT_LAYERLEVEL" val="1_1"/>
  <p:tag name="KSO_WM_UNIT_LINE_FILL_TYPE" val="2"/>
  <p:tag name="KSO_WM_UNIT_LINE_FORE_SCHEMECOLOR_INDEX" val="14"/>
  <p:tag name="KSO_WM_UNIT_TYPE" val="l_z"/>
  <p:tag name="KSO_WM_UNIT_USESOURCEFORMAT_APPLY" val="1"/>
</p:tagLst>
</file>

<file path=ppt/tags/tag335.xml><?xml version="1.0" encoding="utf-8"?>
<p:tagLst xmlns:p="http://schemas.openxmlformats.org/presentationml/2006/main">
  <p:tag name="KSO_WM_BEAUTIFY_FLAG" val="#wm#"/>
  <p:tag name="KSO_WM_DIAGRAM_GROUP_CODE" val="l1-2"/>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16*l_h_f*1_3_1"/>
  <p:tag name="KSO_WM_UNIT_INDEX" val="1_3_1"/>
  <p:tag name="KSO_WM_UNIT_LAYERLEVEL" val="1_1_1"/>
  <p:tag name="KSO_WM_UNIT_NOCLEAR" val="0"/>
  <p:tag name="KSO_WM_UNIT_PRESET_TEXT" val="点击此处添加正文"/>
  <p:tag name="KSO_WM_UNIT_SUBTYPE" val="a"/>
  <p:tag name="KSO_WM_UNIT_TEXT_FILL_FORE_SCHEMECOLOR_INDEX" val="13"/>
  <p:tag name="KSO_WM_UNIT_TEXT_FILL_TYPE" val="1"/>
  <p:tag name="KSO_WM_UNIT_TYPE" val="l_h_f"/>
  <p:tag name="KSO_WM_UNIT_USESOURCEFORMAT_APPLY" val="1"/>
  <p:tag name="KSO_WM_UNIT_VALUE" val="15"/>
</p:tagLst>
</file>

<file path=ppt/tags/tag336.xml><?xml version="1.0" encoding="utf-8"?>
<p:tagLst xmlns:p="http://schemas.openxmlformats.org/presentationml/2006/main">
  <p:tag name="KSO_WM_BEAUTIFY_FLAG" val="#wm#"/>
  <p:tag name="KSO_WM_DIAGRAM_GROUP_CODE" val="l1-2"/>
  <p:tag name="KSO_WM_SLIDE_BACKGROUND" val="[&quot;general&quot;,&quot;belt&quot;]"/>
  <p:tag name="KSO_WM_SLIDE_DIAGTYPE" val="l"/>
  <p:tag name="KSO_WM_SLIDE_ID" val="custom20205387_19"/>
  <p:tag name="KSO_WM_SLIDE_INDEX" val="19"/>
  <p:tag name="KSO_WM_SLIDE_ITEM_CNT" val="6"/>
  <p:tag name="KSO_WM_SLIDE_LAYOUT" val="i_l"/>
  <p:tag name="KSO_WM_SLIDE_LAYOUT_CNT" val="1_1"/>
  <p:tag name="KSO_WM_SLIDE_LAYOUT_INFO" val="{&quot;direction&quot;:0,&quot;horizontalAlign&quot;:-1,&quot;verticalAlign&quot;:-1,&quot;type&quot;:0,&quot;diagramDirection&quot;:0,&quot;canSetOverLayout&quot;:0,&quot;isOverLayout&quot;:0,&quot;edge&quot;:{&quot;left&quot;:true,&quot;top&quot;:true,&quot;right&quot;:true,&quot;bottom&quot;:true},&quot;backgroundInfo&quot;:[{&quot;type&quot;:&quot;general&quot;,&quot;left&quot;:0.0,&quot;top&quot;:0.0,&quot;right&quot;:0.0,&quot;bottom&quot;:0.0,&quot;leftAbs&quot;:false,&quot;topAbs&quot;:false,&quot;rightAbs&quot;:false,&quot;bottomAbs&quot;:false},{&quot;type&quot;:&quot;belt&quot;,&quot;left&quot;:0.0,&quot;top&quot;:0.0,&quot;right&quot;:0.0,&quot;bottom&quot;:0.0,&quot;leftAbs&quot;:false,&quot;topAbs&quot;:false,&quot;rightAbs&quot;:false,&quot;bottomAbs&quot;:false}]}"/>
  <p:tag name="KSO_WM_SLIDE_POSITION" val="74.3*92.7"/>
  <p:tag name="KSO_WM_SLIDE_RATIO" val="1.777778"/>
  <p:tag name="KSO_WM_SLIDE_SIZE" val="812.45*368.3"/>
  <p:tag name="KSO_WM_SLIDE_SUBTYPE" val="diag"/>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37.xml><?xml version="1.0" encoding="utf-8"?>
<p:tagLst xmlns:p="http://schemas.openxmlformats.org/presentationml/2006/main">
  <p:tag name="KSO_WM_BEAUTIFY_FLAG" val="#wm#"/>
  <p:tag name="KSO_WM_SLIDE_BACKGROUND_TYPE" val="general"/>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0*i*1"/>
  <p:tag name="KSO_WM_UNIT_INDEX" val="1"/>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TAG_VERSION" val="1.0"/>
  <p:tag name="KSO_WM_TEMPLATE_CATEGORY" val="custom"/>
  <p:tag name="KSO_WM_TEMPLATE_INDEX" val="20205387"/>
  <p:tag name="KSO_WM_UNIT_BK_DARK_LIGHT" val="2"/>
  <p:tag name="KSO_WM_UNIT_COMPATIBLE" val="0"/>
  <p:tag name="KSO_WM_UNIT_DIAGRAM_ISNUMVISUAL" val="0"/>
  <p:tag name="KSO_WM_UNIT_DIAGRAM_ISREFERUNIT" val="0"/>
  <p:tag name="KSO_WM_UNIT_HIGHLIGHT" val="0"/>
  <p:tag name="KSO_WM_UNIT_ID" val="custom20205387_20*i*2"/>
  <p:tag name="KSO_WM_UNIT_INDEX" val="2"/>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20*d*2"/>
  <p:tag name="KSO_WM_UNIT_INDEX" val="2"/>
  <p:tag name="KSO_WM_UNIT_LAYERLEVEL" val="1"/>
  <p:tag name="KSO_WM_UNIT_PLACING_PICTURE_INFO" val="{&quot;full_picture&quot;:false,&quot;last_crop_picture&quot;:&quot;1-1&quot;,&quot;selected&quot;:&quot;1-1&quot;,&quot;spacing&quot;:6}"/>
  <p:tag name="KSO_WM_UNIT_SUPPORT_UNIT_TYPE" val="[&quot;d&quot;]"/>
  <p:tag name="KSO_WM_UNIT_TYPE" val="d"/>
  <p:tag name="KSO_WM_UNIT_VALUE" val="1904*1128"/>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20*d*1"/>
  <p:tag name="KSO_WM_UNIT_INDEX" val="1"/>
  <p:tag name="KSO_WM_UNIT_LAYERLEVEL" val="1"/>
  <p:tag name="KSO_WM_UNIT_PLACING_PICTURE_INFO" val="{&quot;full_picture&quot;:false,&quot;last_crop_picture&quot;:&quot;1-1&quot;,&quot;selected&quot;:&quot;1-1&quot;,&quot;spacing&quot;:6}"/>
  <p:tag name="KSO_WM_UNIT_SUPPORT_UNIT_TYPE" val="[&quot;d&quot;]"/>
  <p:tag name="KSO_WM_UNIT_TYPE" val="d"/>
  <p:tag name="KSO_WM_UNIT_VALUE" val="1904*1128"/>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EFAULT_FONT" val="14;18;2"/>
  <p:tag name="KSO_WM_UNIT_DIAGRAM_ISNUMVISUAL" val="0"/>
  <p:tag name="KSO_WM_UNIT_DIAGRAM_ISREFERUNIT" val="0"/>
  <p:tag name="KSO_WM_UNIT_HIGHLIGHT" val="0"/>
  <p:tag name="KSO_WM_UNIT_ID" val="custom20205387_20*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YPE" val="f"/>
  <p:tag name="KSO_WM_UNIT_VALUE" val="3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5387"/>
  <p:tag name="KSO_WM_UNIT_BLOCK" val="0"/>
  <p:tag name="KSO_WM_UNIT_COMPATIBLE" val="0"/>
  <p:tag name="KSO_WM_UNIT_DIAGRAM_ISNUMVISUAL" val="0"/>
  <p:tag name="KSO_WM_UNIT_DIAGRAM_ISREFERUNIT" val="0"/>
  <p:tag name="KSO_WM_UNIT_HIGHLIGHT" val="0"/>
  <p:tag name="KSO_WM_UNIT_ID" val="custom20205387_20*i*3"/>
  <p:tag name="KSO_WM_UNIT_INDEX" val="3"/>
  <p:tag name="KSO_WM_UNIT_LAYERLEVEL" val="1"/>
  <p:tag name="KSO_WM_UNIT_SM_LIMIT_TYPE" val="1"/>
  <p:tag name="KSO_WM_UNIT_TYPE" val="i"/>
</p:tagLst>
</file>

<file path=ppt/tags/tag343.xml><?xml version="1.0" encoding="utf-8"?>
<p:tagLst xmlns:p="http://schemas.openxmlformats.org/presentationml/2006/main">
  <p:tag name="KSO_WM_BEAUTIFY_FLAG" val="#wm#"/>
  <p:tag name="KSO_WM_SLIDE_BACKGROUND" val="[&quot;general&quot;]"/>
  <p:tag name="KSO_WM_SLIDE_CAN_ADD_NAVIGATION" val="1"/>
  <p:tag name="KSO_WM_SLIDE_ID" val="custom20205387_20"/>
  <p:tag name="KSO_WM_SLIDE_INDEX" val="20"/>
  <p:tag name="KSO_WM_SLIDE_ITEM_CNT" val="0"/>
  <p:tag name="KSO_WM_SLIDE_LAYOUT" val="a_d_f_i"/>
  <p:tag name="KSO_WM_SLIDE_LAYOUT_CNT" val="1_2_1_1"/>
  <p:tag name="KSO_WM_SLIDE_LAYOUT_INFO" val="{&quot;direction&quot;:1,&quot;horizontalAlign&quot;:-1,&quot;verticalAlign&quot;:-1,&quot;type&quot;:0,&quot;diagramDirection&quot;:0,&quot;canSetOverLayout&quot;:0,&quot;isOverLayout&quot;:0,&quot;normalSize&quot;:{&quot;size1&quot;:33.4},&quot;minSize&quot;:{&quot;size1&quot;:33.4},&quot;maxSize&quot;:{&quot;size1&quot;:33.4},&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1,&quot;isOverLayout&quot;:1,&quot;margin&quot;:{&quot;left&quot;:1.27,&quot;top&quot;:1.69,&quot;right&quot;:0.026,&quot;bottom&quot;:1.69},&quot;marginOverLayout&quot;:{&quot;left&quot;:0.0,&quot;top&quot;:0.0,&quot;right&quot;:0.026,&quot;bottom&quot;:0.0},&quot;edge&quot;:{&quot;left&quot;:true,&quot;top&quot;:true,&quot;right&quot;:false,&quot;bottom&quot;:true}},{&quot;direction&quot;:1,&quot;horizontalAlign&quot;:-1,&quot;verticalAlign&quot;:-1,&quot;type&quot;:0,&quot;diagramDirection&quot;:0,&quot;canSetOverLayout&quot;:0,&quot;isOverLayout&quot;:0,&quot;normalSize&quot;:{&quot;size1&quot;:49.8},&quot;minSize&quot;:{&quot;size1&quot;:49.8},&quot;maxSize&quot;:{&quot;size1&quot;:49.8},&quot;edge&quot;:{&quot;left&quot;:false,&quot;top&quot;:true,&quot;right&quot;:true,&quot;bottom&quot;:true},&quot;subLayout&quot;:[{&quot;direction&quot;:0,&quot;horizontalAlign&quot;:0,&quot;verticalAlign&quot;:1,&quot;type&quot;:0,&quot;diagramDirection&quot;:0,&quot;canSetOverLayout&quot;:0,&quot;isOverLayout&quot;:0,&quot;margin&quot;:{&quot;left&quot;:1.27,&quot;top&quot;:1.69,&quot;right&quot;:1.27,&quot;bottom&quot;:1.69},&quot;edge&quot;:{&quot;left&quot;:false,&quot;top&quot;:true,&quot;right&quot;:false,&quot;bottom&quot;:true}},{&quot;direction&quot;:0,&quot;horizontalAlign&quot;:0,&quot;verticalAlign&quot;:1,&quot;type&quot;:0,&quot;diagramDirection&quot;:0,&quot;canSetOverLayout&quot;:1,&quot;isOverLayout&quot;:1,&quot;margin&quot;:{&quot;left&quot;:0.026,&quot;top&quot;:1.69,&quot;right&quot;:1.27,&quot;bottom&quot;:1.69},&quot;marginOverLayout&quot;:{&quot;left&quot;:0.026,&quot;top&quot;:0.0,&quot;right&quot;:0.0,&quot;bottom&quot;:0.0},&quot;edge&quot;:{&quot;left&quot;:false,&quot;top&quot;:true,&quot;right&quot;:true,&quot;bottom&quot;:true}}]}]}"/>
  <p:tag name="KSO_WM_SLIDE_POSITION" val="0*0"/>
  <p:tag name="KSO_WM_SLIDE_RATIO" val="1.777778"/>
  <p:tag name="KSO_WM_SLIDE_SIZE" val="960*540"/>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d*1"/>
  <p:tag name="KSO_WM_UNIT_INDEX" val="1"/>
  <p:tag name="KSO_WM_UNIT_LAYERLEVEL" val="1"/>
  <p:tag name="KSO_WM_UNIT_SUPPORT_UNIT_TYPE" val="[&quot;d&quot;]"/>
  <p:tag name="KSO_WM_UNIT_TYPE" val="d"/>
  <p:tag name="KSO_WM_UNIT_VALUE" val="1904*3384"/>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1"/>
  <p:tag name="KSO_WM_UNIT_INDEX" val="1"/>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2"/>
  <p:tag name="KSO_WM_UNIT_INDEX" val="2"/>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a*1"/>
  <p:tag name="KSO_WM_UNIT_INDEX" val="1"/>
  <p:tag name="KSO_WM_UNIT_ISCONTENTSTITLE" val="0"/>
  <p:tag name="KSO_WM_UNIT_ISNUMDGMTITLE" val="0"/>
  <p:tag name="KSO_WM_UNIT_LAYERLEVEL" val="1"/>
  <p:tag name="KSO_WM_UNIT_NOCLEAR" val="0"/>
  <p:tag name="KSO_WM_UNIT_PRESET_TEXT" val="单击此处&#10;添加大标题内容"/>
  <p:tag name="KSO_WM_UNIT_TYPE" val="a"/>
  <p:tag name="KSO_WM_UNIT_VALUE" val="22"/>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您的正文已经简明扼要，但信息却错综复杂，需要用更多的文字来表述；但请您尽可能提炼思想的精髓……"/>
  <p:tag name="KSO_WM_UNIT_SUBTYPE" val="a"/>
  <p:tag name="KSO_WM_UNIT_TYPE" val="f"/>
  <p:tag name="KSO_WM_UNIT_VALUE" val="13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3"/>
  <p:tag name="KSO_WM_UNIT_INDEX" val="3"/>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4"/>
  <p:tag name="KSO_WM_UNIT_INDEX" val="4"/>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5"/>
  <p:tag name="KSO_WM_UNIT_INDEX" val="5"/>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22*i*6"/>
  <p:tag name="KSO_WM_UNIT_INDEX" val="6"/>
  <p:tag name="KSO_WM_UNIT_LAYERLEVEL" val="1"/>
  <p:tag name="KSO_WM_UNIT_TYPE" val="i"/>
</p:tagLst>
</file>

<file path=ppt/tags/tag353.xml><?xml version="1.0" encoding="utf-8"?>
<p:tagLst xmlns:p="http://schemas.openxmlformats.org/presentationml/2006/main">
  <p:tag name="KSO_WM_BEAUTIFY_FLAG" val="#wm#"/>
  <p:tag name="KSO_WM_SLIDE_ID" val="custom20205387_22"/>
  <p:tag name="KSO_WM_SLIDE_INDEX" val="22"/>
  <p:tag name="KSO_WM_SLIDE_ITEM_CNT" val="0"/>
  <p:tag name="KSO_WM_SLIDE_LAYOUT" val="a_d_f"/>
  <p:tag name="KSO_WM_SLIDE_LAYOUT_CNT" val="1_1_1"/>
  <p:tag name="KSO_WM_SLIDE_POSITION" val="0*0"/>
  <p:tag name="KSO_WM_SLIDE_SIZE" val="960*540"/>
  <p:tag name="KSO_WM_SLIDE_SUBTYPE" val="picTxt"/>
  <p:tag name="KSO_WM_SLIDE_TYPE" val="text"/>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i*1"/>
  <p:tag name="KSO_WM_UNIT_INDEX" val="1"/>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1"/>
  <p:tag name="KSO_WM_UNIT_DIAGRAM_ISNUMVISUAL" val="0"/>
  <p:tag name="KSO_WM_UNIT_DIAGRAM_ISREFERUNIT" val="0"/>
  <p:tag name="KSO_WM_UNIT_HIGHLIGHT" val="0"/>
  <p:tag name="KSO_WM_UNIT_ID" val="custom20205387_7*e*1"/>
  <p:tag name="KSO_WM_UNIT_INDEX" val="1"/>
  <p:tag name="KSO_WM_UNIT_LAYERLEVEL" val="1"/>
  <p:tag name="KSO_WM_UNIT_NOCLEAR" val="0"/>
  <p:tag name="KSO_WM_UNIT_PRESET_TEXT" val="01"/>
  <p:tag name="KSO_WM_UNIT_TYPE" val="e"/>
  <p:tag name="KSO_WM_UNIT_VALUE" val="2"/>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5387"/>
  <p:tag name="KSO_WM_UNIT_COMPATIBLE" val="0"/>
  <p:tag name="KSO_WM_UNIT_DIAGRAM_ISNUMVISUAL" val="0"/>
  <p:tag name="KSO_WM_UNIT_DIAGRAM_ISREFERUNIT" val="0"/>
  <p:tag name="KSO_WM_UNIT_HIGHLIGHT" val="0"/>
  <p:tag name="KSO_WM_UNIT_ID" val="custom20205387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9"/>
</p:tagLst>
</file>

<file path=ppt/tags/tag357.xml><?xml version="1.0" encoding="utf-8"?>
<p:tagLst xmlns:p="http://schemas.openxmlformats.org/presentationml/2006/main">
  <p:tag name="KSO_WM_BEAUTIFY_FLAG" val="#wm#"/>
  <p:tag name="KSO_WM_SLIDE_ID" val="custom20205387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5387"/>
  <p:tag name="KSO_WM_TEMPLATE_MASTER_TYPE" val="1"/>
  <p:tag name="KSO_WM_TEMPLATE_SUBCATEGORY" val="0"/>
</p:tagLst>
</file>

<file path=ppt/tags/tag358.xml><?xml version="1.0" encoding="utf-8"?>
<p:tagLst xmlns:p="http://schemas.openxmlformats.org/presentationml/2006/main">
  <p:tag name="KSO_WM_BEAUTIFY_FLAG" val="#wm#"/>
  <p:tag name="KSO_WM_TEMPLATE_CATEGORY" val="custom"/>
  <p:tag name="KSO_WM_TEMPLATE_INDEX" val="20205387"/>
</p:tagLst>
</file>

<file path=ppt/tags/tag3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i">
      <a:dk1>
        <a:sysClr val="windowText" lastClr="000000"/>
      </a:dk1>
      <a:lt1>
        <a:sysClr val="window" lastClr="FFFFFF"/>
      </a:lt1>
      <a:dk2>
        <a:srgbClr val="E9F0F2"/>
      </a:dk2>
      <a:lt2>
        <a:srgbClr val="FFFFFF"/>
      </a:lt2>
      <a:accent1>
        <a:srgbClr val="778C92"/>
      </a:accent1>
      <a:accent2>
        <a:srgbClr val="768996"/>
      </a:accent2>
      <a:accent3>
        <a:srgbClr val="798698"/>
      </a:accent3>
      <a:accent4>
        <a:srgbClr val="7F8198"/>
      </a:accent4>
      <a:accent5>
        <a:srgbClr val="897C94"/>
      </a:accent5>
      <a:accent6>
        <a:srgbClr val="92778C"/>
      </a:accent6>
      <a:hlink>
        <a:srgbClr val="658BD5"/>
      </a:hlink>
      <a:folHlink>
        <a:srgbClr val="A16AA5"/>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30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30</vt:i4>
      </vt:variant>
    </vt:vector>
  </HeadingPairs>
  <TitlesOfParts>
    <vt:vector baseType="lpstr" size="38">
      <vt:lpstr>Arial</vt:lpstr>
      <vt:lpstr>Calibri</vt:lpstr>
      <vt:lpstr>微软雅黑</vt:lpstr>
      <vt:lpstr>汉仪旗黑-85S</vt:lpstr>
      <vt:lpstr>Calibri Light</vt:lpstr>
      <vt:lpstr>Segoe UI</vt:lpstr>
      <vt:lpstr>楷体</vt:lpstr>
      <vt:lpstr>Office Theme</vt:lpstr>
      <vt:lpstr>PowerPoint Presentation</vt:lpstr>
      <vt:lpstr>  新闻编辑概论</vt:lpstr>
      <vt:lpstr>PowerPoint Presentation</vt:lpstr>
      <vt:lpstr>新闻编辑工作与媒介形态变化</vt:lpstr>
      <vt:lpstr>报纸的出现与新闻编辑的确立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媒介变迁与新闻编辑的发展</vt:lpstr>
      <vt:lpstr>PowerPoint Presentation</vt:lpstr>
      <vt:lpstr>PowerPoint Presentation</vt:lpstr>
      <vt:lpstr>PowerPoint Presentation</vt:lpstr>
      <vt:lpstr>PowerPoint Presentation</vt:lpstr>
      <vt:lpstr>新闻编辑部与编辑工作内容</vt:lpstr>
      <vt:lpstr>PowerPoint Presentation</vt:lpstr>
      <vt:lpstr>PowerPoint Presentation</vt:lpstr>
      <vt:lpstr>PowerPoint Presentation</vt:lpstr>
      <vt:lpstr>PowerPoint Presentation</vt:lpstr>
      <vt:lpstr>新闻编辑部</vt:lpstr>
      <vt:lpstr>PowerPoint Presentation</vt:lpstr>
      <vt:lpstr>PowerPoint Presentation</vt:lpstr>
      <vt:lpstr>PowerPoint Presentation</vt:lpstr>
      <vt:lpstr>PowerPoint Presentation</vt:lpstr>
      <vt:lpstr>新闻编辑工作流程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2024-09-21T15:05:00.655</cp:lastPrinted>
  <dcterms:created xsi:type="dcterms:W3CDTF">2024-09-21T07:05:00Z</dcterms:created>
  <dcterms:modified xsi:type="dcterms:W3CDTF">2024-09-21T07:05:12Z</dcterms:modified>
</cp:coreProperties>
</file>