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5394F-5B8F-4183-81BA-D91A8C0A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AD3C8-31A3-4BC9-9B59-459E4B5B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369A2-DB17-4D2C-A403-19C25B46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0A8C-E201-4A7D-B5A9-E2901B699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E5848-5C04-4CB1-86DC-68333A64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073BAA-FF32-4F40-BEB8-8FC5C061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4B819-4018-447C-B242-2156D88A5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CD814-230D-40D3-99B4-863BD70E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940AC-28CE-4A76-B282-70087AB8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76295-6F30-4F6C-9021-7D310210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C24C2-889C-49A8-A6D9-29202428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3141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超市经营策略分析报告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超市经营策略分析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超市经营现状与问题分析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超市经营策略改进建议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案例分析：优秀超市经营策略借鉴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超市概述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超市是一种大型零售业态，提供各类食品、日用品等商品，满足消费者一站式购物需求。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超市通常具有丰富的商品种类、低价格、方便快捷等优势，是消费者日常生活中重要的购物场所。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超市特点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根据经营规模、商品种类、服务范围等因素，超市可分为大型超市、中型超市、小型超市等类型。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超市通常分布在居民区、商业区等人流密集区域，以方便消费者购物。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超市的分类与分布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超市的经营模式主要包括自营、联营和租赁等模式，不同模式对超市的盈利能力和经营风险产生影响。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盈利方式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超市的盈利方式主要包括商品销售利润、租金收入、增值服务等，合理的盈利方式是超市经营成功的关键。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超市的经营模式与盈利方式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超市经营策略分析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根据市场需求和消费者偏好，合理规划商品组合，以满足不同消费者的需求。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商品组合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商品陈列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通过合理的陈列布局，突出商品特点，提高商品的吸引力和易购性。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严格把控商品品质，确保所售商品符合相关标准和规定，提高消费者满意度。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定期对员工进行服务培训，提高员工的服务意识和技能水平。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提供热情、周到的服务，尊重消费者，耐心解答消费者的问题。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提高服务效率，缩短消费者等待时间，提升购物体验。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根据市场需求和竞争状况，制定合理的价格策略，提高价格竞争力。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定期开展促销活动，吸引消费者，提高销售额。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建立会员制度，提供会员专属优惠和服务，增加消费者忠诚度。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超市经营现状与问题分析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https://d.book118.com/638053141133006032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2024-09-10T12:43:36.283</cp:lastPrinted>
  <dcterms:created xsi:type="dcterms:W3CDTF">2024-09-10T04:43:36Z</dcterms:created>
  <dcterms:modified xsi:type="dcterms:W3CDTF">2024-09-10T04:43:38Z</dcterms:modified>
</cp:coreProperties>
</file>