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73B14-E989-46C1-BC56-7B9D1868D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1C65B-BBF2-4500-AECB-9985434E1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92C4C-4C7E-4C85-BAA5-A02336373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54BD71-4C9F-4724-A467-483CCD7C6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B4E85-D404-4FE8-AE16-9D92B07CE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E99643-D7E7-44AA-B3A9-31006F35A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0FF0B0-BAE3-4007-9E0C-FE7206A57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83721B-E545-4F27-ADE6-A1880020C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373E05-28B2-4E9F-957D-1CD766A62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481AB-6699-4CE1-8C38-02E7D5EB9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A81862-0310-4BE4-8C5E-DC60E50C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5414005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真实案例揭示网络营销渠道与策略的成功秘籍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网络营销策略分析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应对市场挑战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当前市场竞争激烈，企业需要更加精准、高效的营销策略来应对挑战，实现品牌传播和销售增长。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填补知识空白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针对企业在网络营销中缺乏经验和策略的问题，通过案例分享，提供可借鉴的实战经验和方法论。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揭示成功营销之道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通过分析真实案例，揭示不同行业和企业在网络营销中如何选择合适的渠道与策略，从而取得成功。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474" r="3447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通过选择合适的营销渠道和策略，企业可以将品牌信息更广泛地传递给目标受众，提高品牌知名度和美誉度。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有效的营销策略能够激发消费者的购买欲望，提高转化率，从而实现销售业绩的提升。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在网络营销中，拥有独特的渠道和策略能够帮助企业在竞争中脱颖而出，赢得市场份额。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通过精准定位目标受众和优化营销策略，企业可以降低营销成本，提高投资回报率。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降低营销成本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营销渠道与策略的重要性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网络营销渠道概述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利用社交媒体平台（如Facebook、Twitter、Instagram等）进行品牌推广、产品宣传、客户服务等营销活动。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覆盖面广，用户粘性高，可实现精准定向投放，互动性强。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制定有针对性的社交媒体营销计划，关注行业趋势和用户需求，积极互动，提高品牌曝光度和用户参与度。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进行关键词研究和竞争对手分析，优化网站结构和内容，建立高质量的外部链接，持续跟踪和调整优化策略。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通过优化网站结构、内容和链接等，提高网站在搜索引擎中的排名，从而增加网站流量和曝光度。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长期效益显著，可带来稳定的自然流量，提高品牌知名度和信誉度。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成本低廉，可实现个性化定制和精准投放，便于跟踪和分析效果。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建立合法、规范的邮件列表，设计吸引人的邮件内容和布局，定期发送有价值的营销信息，关注用户反馈和行为数据。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通过电子邮件向目标用户发送营销信息，包括促销、新品发布、活动邀请等。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2476" b="2476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电子邮件营销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通过创作和分享有价值的内容来吸引和留住目标用户，提高品牌认知度和用户黏性。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提供有价值的信息和资源，增强用户信任感和忠诚度，促进品牌传播和销售转化。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明确目标受众和内容主题，创作高质量、有趣味性和实用性的内容，通过多渠道进行推广和传播，持续跟踪和优化内容策略。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与合作伙伴建立联盟关系，通过资源共享和互利共赢的方式开展营销活动。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扩大品牌覆盖面和影响力，降低营销成本，提高销售转化率和客户满意度。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选择合适的联盟伙伴和合作模式，制定明确的合作计划和目标，建立有效的沟通和协作机制，持续优化联盟营销策略和效果评估。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联盟营销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网络营销策略分析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通过市场调研和数据分析，明确目标受众的特征，包括年龄、性别、地域、兴趣等。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利用大数据和人工智能技术，实现目标受众的精准定位，提高营销效果。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93" r="218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通过研发新产品或改进现有产品，实现产品的差异化，满足消费者的个性化需求。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打造独特的品牌形象和口碑，提高消费者对产品的认知度和信任度。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https://d.book118.com/638054140052006025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2024-09-02T00:24:34.505</cp:lastPrinted>
  <dcterms:created xsi:type="dcterms:W3CDTF">2024-09-01T16:24:34Z</dcterms:created>
  <dcterms:modified xsi:type="dcterms:W3CDTF">2024-09-01T16:24:36Z</dcterms:modified>
</cp:coreProperties>
</file>