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1585430-B27B-414C-A85E-5C725CBFB2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384A5FD-C829-4704-8B0D-4A3902D602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0A5C59B-E313-438C-AA8C-0B31A4F612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F9861AE-EF1E-4F65-832A-99180A3822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292B7E5-31E6-4186-BF04-A090F556630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2D766EA-0AEC-4C06-A135-C8A9BCD718E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C97368D-B002-4DF6-BAE0-D55CF802B3B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5303AD1-0648-460C-B730-E1CF3FBE65B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F129724-8803-4537-A1FB-1EA51B0C5FE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33EC95A-DC04-40E5-8DC2-FA0709A1BB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60E7BE2-FE73-41FE-AF25-F9B03F9055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38056037005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人工智能教育在中小学生科学课程中的应用与创新实践</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引言</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人工智能教育在中小学科学课程中的应用</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创新实践：基于AI的科学课程设计</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人工智能教育在中小学科学课程中的挑战与对策</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展望未来：AI赋能中小学科学教育新篇章</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833" r="16833"/>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随着人工智能技术的快速发展，培养中小学生的计算思维和创新能力已成为当代教育的重要任务。将人工智能教育融入中小学生科学课程，有助于提高学生的综合素质，为未来的科技人才培养奠定基础。</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人工智能教育的重要性</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当前，中小学科学课程正面临改革创新的压力。引入人工智能教育，可以丰富科学课程的教学内容，创新教学方式方法，提高教学效果，满足新时代人才培养的需求。</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中小学科学课程改革的需要</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5192" r="15192"/>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国外研究现状</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发达国家在中小学阶段就普遍重视人工智能教育，纷纷将编程、机器人等课程纳入基础教育体系。同时，相关研究机构和企业也积极推出适用于中小学生的AI教育产品和课程。</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国内研究现状</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近年来，我国政府对人工智能教育给予了高度关注，制定了一系列政策推动AI教育在中小学的普及。国内一些学校也开始尝试将AI教育融入科学课程，但整体上仍处于探索阶段。</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研究目的</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本研究旨在探讨人工智能教育在中小学生科学课程中的应用与创新实践，分析其对教学效果和学生发展的影响，为中小学科学课程的改革提供理论支持和实践指导。</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研究问题</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如何在中小学科学课程中有效融入人工智能教育？如何设计适合中小学生的AI教育课程？如何评估AI教育对中小学生科学素养和创新能力的提升效果？</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研究目的与问题</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人工智能教育在中小学科学课程中的应用</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579" b="257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智能化教学辅助系统</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智能课件制作</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利用人工智能技术，教师可以快速制作富含交互元素的智能课件，提高课堂教学效果。</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智能问答系统</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学生可以通过智能问答系统随时向教师提问，系统能够自动回答或转接给教师，提高答疑效率。</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学习数据分析</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通过收集学生的学习数据，智能教学辅助系统能够分析学生的学习情况，为教师提供针对性的教学建议。</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根据学生的学习需求和兴趣，智能推荐系统可以为学生推送个性化的学习资源，提高学习效果。</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学习资源匹配</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通过分析学生的学习数据，智能推荐系统可以为学生规划出最优的学习路径，帮助学生高效掌握知识。</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学习路径规划</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t="6421" b="6421"/>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智能推荐系统能够根据学生的学习反馈，动态调整推荐策略，确保学生获得最适合自己的学习资源。</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学习反馈与调整</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个性化学习资源推荐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学习计划与监控</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帮助学生制定个性化的学习计划，并通过智能监控和提醒，确保学生按计划完成学习任务。</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自主学习平台</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提供丰富的自主学习资源和平台，如在线课程、实验模拟等，支持学生开展自主探究和合作学习。</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学习评价与反馈</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通过智能评价系统，对学生的学习成果进行客观、全面的评价，并提供及时的反馈和建议，帮助学生持续改进。</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学生自主学习能力培养</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教师在人工智能教育的应用中，逐渐从知识传授者转变为学习引导者和教育创新者。</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教师角色转变</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25" r="1662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教师素养提升</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25" r="1662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教师培训与支持</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0375" r="103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教师需要不断提升自己的信息化素养和教育教学能力，以适应人工智能教育的发展需求。</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加强对教师的培训和支持力度，帮助教师更好地理解和应用人工智能技术，提升教育教学效果。</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教师角色转变与素养提升</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创新实践：基于AI的科学课程设计</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利用AI技术，根据学生的学习能力、兴趣和需求，制定个性化的学习目标，提高学习效果。</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个性化学习目标</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将科学课程与其他学科（如数学、物理、化学等）进行有机整合，通过AI技术呈现多样化的学习内容，拓宽学生视野。</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跨学科内容整合</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借助AI技术，实时关注科技发展前沿，动态更新课程内容，确保学生接触到最新的科学知识。</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实时更新与优化</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课程目标与内容设计</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https://d.book118.com/638056037005006030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2024-09-06T04:21:55.591</cp:lastPrinted>
  <dcterms:created xsi:type="dcterms:W3CDTF">2024-09-05T20:21:55Z</dcterms:created>
  <dcterms:modified xsi:type="dcterms:W3CDTF">2024-09-05T20:21:57Z</dcterms:modified>
</cp:coreProperties>
</file>