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6127A-4825-4421-B68E-55FD074B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E29CF-2F33-4B40-885D-5375B1FD1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5D37D-5F13-4F32-A785-41FF7E65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171EF-228D-4E39-A081-48D54D96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BE183-D8A3-4728-BC6E-C43BDBC0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54403-698F-4C86-A574-3D87A2061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9F047-B46E-40B0-A7A9-E50A632F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A030D-7D4B-414D-99D8-C5A2BCC5C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811B7-B7F0-476C-A19F-8F5E843A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ED53B-A5D0-4FD0-840F-656069CC3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F768-C933-4325-8215-E9137BE6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606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老年护理前沿技术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智能护理床具备自动调整床位的功能，可以根据老人的需求调整床的高度、倾斜度等，提高舒适度。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自动调整床位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智能护理床配备传感器和监测系统，可以实时监测老人的心率、呼吸等生理参数，及时发现异常情况。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智能护理床能够自动记录老人的使用数据，包括睡眠质量、活动量等，为医护人员提供参考。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自动记录数据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智能护理机器人具备自主导航功能，可以在室内自主移动，为老人提供便捷的服务。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自主导航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自动充电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智能护理机器人具备语音识别和人脸识别功能，可以与老人进行简单的交流和互动。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智能护理机器人具备自动充电功能，当电量低时能够自动返回充电桩充电。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智能护理机器人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智能护理系统能够整合老人的健康数据、护理数据等信息，为医护人员提供全面的护理方案。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智能护理系统支持远程监控功能，医护人员可以通过网络实时了解老人的健康状况和护理情况。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智能护理系统能够根据老人的健康状况和护理需求，自动提醒医护人员或家属进行相应的处理。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智能提醒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利用现代科技，如机器人技术、虚拟现实技术等，为老年人提供个性化的康复训练设备，如智能康复机器人、虚拟现实康复训练系统等。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通过可穿戴设备、传感器等技术，实时监测老年人的身体状况，并将数据传输至医护人员，以便及时调整康复计划和提供远程护理服务。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远程康复监测设备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智能康复设备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https://d.book118.com/638056062015006032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2024-09-09T09:04:37.444</cp:lastPrinted>
  <dcterms:created xsi:type="dcterms:W3CDTF">2024-09-09T01:04:37Z</dcterms:created>
  <dcterms:modified xsi:type="dcterms:W3CDTF">2024-09-09T01:04:39Z</dcterms:modified>
</cp:coreProperties>
</file>