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50229-4C2A-472B-B736-7C1699738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45089-3A5C-423C-9F18-8DC047E6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58E3E-3B09-4745-9B97-09627DFF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5B2FB-E825-4262-AC82-39BD6436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7BE17-9608-43C9-8354-02FA18013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C54EDF-4F6A-4684-B9EF-6373F65D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BD1E4-E4A9-4746-BD78-CDE8E963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A87FF-C211-4356-A7CA-804F5E526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F8D43-D0D9-46C9-9089-C46705D5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78F7B-34F5-4631-A907-C02A25994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0A080-0B12-4BD8-B14A-BB1B4A6D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6062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甜品店职业生涯规划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甜品行业概述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职业生涯规划基础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甜品店职业生涯规划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甜品店职业生涯规划：探讨如何在甜品店行业实现个人职业发展，包括技能提升、职位晋升、创业机会等。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为有志于在甜品店行业发展的人提供全面的职业规划指导，帮助他们实现个人职业目标。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通过分享成功案例、行业趋势和职业发展建议，为甜品店行业的从业者提供有价值的参考和启示。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甜品行业概述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549" b="1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甜品行业发展现状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甜品市场规模持续扩大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随着消费者对甜品需求的增加，甜品市场不断扩大，各类甜品品牌和产品层出不穷。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甜品种类多样化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从传统的蛋糕、冰淇淋到创新的慕斯、芝士蛋糕等，甜品种类丰富多样，满足不同消费者的口味需求。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甜品品质和口感不断提升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随着技术的进步和消费者对品质要求的提高，甜品的品质和口感也在不断升级。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个性化和定制化服务兴起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消费者对个性化需求的增加，促使甜品店提供定制化服务和特色产品。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随着电商和外卖平台的兴起，甜品店也开始线上线下融合发展，拓宽销售渠道。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健康和营养成为主流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消费者越来越注重健康和营养，低糖、低脂、天然原料的甜品成为市场主流。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甜品行业发展趋势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以单店为经营主体，注重店面装修、产品品质和服务体验，吸引顾客到店消费。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单店经营模式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连锁加盟模式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通过连锁加盟的方式快速扩张，统一品牌形象、管理和培训，提高市场占有率。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通过电商平台和外卖平台进行线上销售，覆盖更广泛的目标客户群体。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甜品店经营模式分析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对甜品制作和品尝有浓厚兴趣，愿意在甜品领域发展。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成为一名专业的甜品师，或开设自己的甜品店。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职业兴趣与方向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职业方向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职业兴趣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掌握烘焙技术、甜品制作技巧、食材搭配等技能。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参加专业甜品培训课程，提升技能水平和实践经验。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从助理甜品师开始，逐步晋升为正式甜品师，甚至成为店长或区域经理。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发展路径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随着甜品市场的不断扩大，职业机会也越来越多，包括在知名甜品连锁店工作、参加甜品比赛等。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职业机会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职业发展路径与机会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https://d.book118.com/638056062044006032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2024-09-09T17:19:24.323</cp:lastPrinted>
  <dcterms:created xsi:type="dcterms:W3CDTF">2024-09-09T09:19:24Z</dcterms:created>
  <dcterms:modified xsi:type="dcterms:W3CDTF">2024-09-09T09:19:26Z</dcterms:modified>
</cp:coreProperties>
</file>