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AB0D2-A1FB-4778-84A0-AE14484DF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08018-786A-4A50-8032-92D936C43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4343A-5A64-49FE-B354-D3DD44DE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8E1B8-1BE4-4AF6-8A2C-AF54A88C9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5155F-C6E4-4187-ADCC-4EA06AD58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0D3F6-43BF-4F4B-8D0C-4A5648FA0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CCDA0A-DAC8-4BED-B070-3169CF081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A3EB1-5F7E-416E-B3F7-7F759FF29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56C27-157F-4570-A117-80EDA4FF4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0CA25-1746-4E53-AB9B-45C2C8B17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A21AE-6336-4E84-86AF-4EA89E901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57041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app地推活动策划方案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预算费用及资源需求评估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风险识别、应对措施及效果评估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app市场现状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app现状及市场需求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当前app市场竞争激烈，用户获取成本逐渐上升，需要通过地推活动提高品牌曝光度和用户粘性。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目标用户对app的功能和服务有一定的了解，但缺乏深入体验和使用的动力，需要通过地推活动吸引用户参与并提高用户活跃度。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提高品牌曝光度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吸引新用户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提升用户活跃度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通过地推活动增加app在目标受众中的知名度，提高品牌认知度。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通过有趣的活动形式和优惠措施吸引潜在用户下载并使用app。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通过活动促进用户深入体验app功能，提高用户留存率和活跃度。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消费能力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对科技、互联网、社交等领域感兴趣的人群。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主要集中在一、二线城市及部分三线城市。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以年轻人为主，集中在18-35岁之间。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具备一定的消费能力，愿意为优质服务和产品付费。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团队头脑风暴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主题确定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创意来源及主题确定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通过对目标用户群体进行调研，了解他们的需求和兴趣点，为活动创意提供数据支持。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研究竞争对手的推广活动，发现其中的优点和不足，为自己的活动创意提供借鉴。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集合团队成员的智慧，进行头脑风暴，激发创意火花。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结合市场调研、竞品分析和团队头脑风暴的结果，确定活动的主题和创意方向。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独特卖点与吸引力分析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独特卖点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突出app的某个独特功能或服务，作为活动的核心卖点，吸引目标用户。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吸引力分析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从用户需求、兴趣点、心理预期等方面出发，分析活动的吸引力，确保活动能够引起用户的关注和参与。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64" r="85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70" r="2187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228" r="1222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视觉设计元素呈现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根据活动主题和创意方向，设计主视觉元素，如海报、宣传片等，营造活动氛围。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选择与活动主题相匹配的配色方案，增强视觉效果。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选用易读性强的字体，确保用户能够快速获取活动信息。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适当运用动效设计，提升活动的趣味性和互动性。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主视觉设计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配色方案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字体选择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动效设计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了解目标用户群体需求、竞争对手情况，为活动策划提供数据支持。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明确活动推广目标，如新增用户数量、提升品牌知名度等。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提前准备好活动所需物料，如宣传单页、海报、小礼品等。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组建活动执行团队，明确各自职责，确保活动顺利进行。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前期准备工作安排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339" r="1933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根据活动主题和目标用户群体特点，进行现场布置，营造活动氛围。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现场布置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通过现场宣讲、演示等方式，向目标用户介绍app功能及优势。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设置互动游戏、抽奖等环节，吸引用户参与，提升用户体验。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引导用户填写调查问卷或留下联系方式，以便后续跟进和转化。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现场执行流程梳理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对活动效果进行数据统计和分析，包括新增用户数量、留存率、转化率等。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用户反馈收集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通过调查问卷、电话回访等方式收集用户对活动的反馈意见。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针对活动中出现的问题进行总结，提出改进措施，为下次活动提供经验借鉴。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将活动成果以报告形式呈现给相关部门和领导，展示地推活动的效果和价值。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后期总结反馈机制建立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https://d.book118.com/638057041135006027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2024-09-05T23:53:04.015</cp:lastPrinted>
  <dcterms:created xsi:type="dcterms:W3CDTF">2024-09-05T15:53:04Z</dcterms:created>
  <dcterms:modified xsi:type="dcterms:W3CDTF">2024-09-05T15:53:06Z</dcterms:modified>
</cp:coreProperties>
</file>