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0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1B82E-1975-49C0-90DB-A0B8E84B5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67E65-0336-4953-B325-1D6088817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92A68-FC84-4EB7-83DB-D9BA9B44B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3006F-1325-4BA6-99D7-973D38500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B7D540-9E98-4A3A-A889-D3CAD2FA8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760723-3892-4C4E-89EA-5E96F9768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F01E7-D085-4368-852C-12FEBEB3C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8945E-3F68-4513-B42D-BFE42C43D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E9481-7A2A-4AE8-BA97-97BF465CC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2D22E-EF5F-4AAB-A8EE-F6CB34389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840FA-1C6C-440B-BB4D-1D983E300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97" r:id="rId2"/>
    <p:sldLayoutId id="2147484198" r:id="rId3"/>
    <p:sldLayoutId id="2147484199" r:id="rId4"/>
    <p:sldLayoutId id="2147484200" r:id="rId5"/>
    <p:sldLayoutId id="2147484201" r:id="rId6"/>
    <p:sldLayoutId id="2147484202" r:id="rId7"/>
    <p:sldLayoutId id="2147484203" r:id="rId8"/>
    <p:sldLayoutId id="2147484204" r:id="rId9"/>
    <p:sldLayoutId id="2147484205" r:id="rId10"/>
    <p:sldLayoutId id="214748420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0034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高中生物课件221动物细胞工程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,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动物细胞工程概述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动物细胞培养技术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动物细胞融合技术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胚胎干细胞分离和培养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基因打靶和转基因技术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动物细胞工程概述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动物细胞工程定义</a:t>
            </a:r>
            <a:endParaRPr lang="zh-CN" altLang="en-US"/>
          </a:p>
        </p:txBody>
      </p:sp>
      <p:sp>
        <p:nvSpPr>
          <p:cNvPr id="104895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动物细胞工程是指通过细胞生物学和分子生物学技术，对动物细胞进行改造、优化和利用的过程。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动物细胞工程包括细胞培养、细胞融合、细胞工程、细胞治疗等领域。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动物细胞工程在生物制药、生物技术、生物医学等领域具有广泛的应用前景。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动物细胞工程是生物技术领域的重要分支，也是现代生物技术的重要组成部分。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动物细胞工程应用</a:t>
            </a:r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生物制药：生产疫苗、抗体、激素等生物药物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基因治疗：修复或替换病变基因，治疗遗传性疾病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细胞培养：体外培养动物细胞，用于科学研究和生物技术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组织工程：构建人工组织或器官，用于移植或修复受损组织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动物细胞工程发展历程</a:t>
            </a:r>
            <a:endParaRPr lang="zh-CN" altLang="en-US"/>
          </a:p>
        </p:txBody>
      </p:sp>
      <p:sp>
        <p:nvSpPr>
          <p:cNvPr id="104906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1950年代：动物细胞培养技术的出现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1980年代：动物细胞工程在医学、农业等领域的应用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1960年代：动物细胞融合技术的发展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1990年代：动物细胞工程在生物制药、生物能源等领域的应用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1970年代：动物细胞基因工程的兴起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2000年代至今：动物细胞工程在再生医学、生物制造等领域的应用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动物细胞培养技术</a:t>
            </a:r>
            <a:endParaRPr lang="zh-CN" altLang="en-US">
              <a:sym typeface="+mn-lt"/>
            </a:endParaRPr>
          </a:p>
        </p:txBody>
      </p:sp>
      <p:sp>
        <p:nvSpPr>
          <p:cNvPr id="10491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动物细胞培养所需条件</a:t>
            </a:r>
            <a:endParaRPr lang="zh-CN" altLang="en-US"/>
          </a:p>
        </p:txBody>
      </p:sp>
      <p:sp>
        <p:nvSpPr>
          <p:cNvPr id="104918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渗透压：与细胞内渗透压相近，保证细胞形态和功能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2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细胞因子：促进细胞生长和分化的物质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无菌环境：防止微生物污染，保证细胞生长环境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培养基：提供细胞生长所需的营养物质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温度：适宜的温度，一般为37℃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气体：氧气和二氧化碳，维持细胞呼吸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动物细胞培养方法</a:t>
            </a:r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细胞分离：从组织中分离出单个细胞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细胞培养：将分离出的细胞放入培养基中培养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细胞增殖：细胞在培养基中分裂增殖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细胞分化：细胞在培养基中分化成特定类型的细胞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细胞鉴定：鉴定培养的细胞是否为目标细胞类型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细胞保存：将培养的细胞保存起来，以备后续使用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动物细胞培养技术应用</a:t>
            </a:r>
            <a:endParaRPr lang="zh-CN" altLang="en-US"/>
          </a:p>
        </p:txBody>
      </p:sp>
      <p:sp>
        <p:nvSpPr>
          <p:cNvPr id="10493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生物制药：生产疫苗、抗体、激素等生物药物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细胞治疗：用于治疗癌症、遗传病等疾病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组织工程：构建人工器官，如皮肤、软骨等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基因工程：进行基因编辑、基因表达调控等研究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动物细胞融合技术</a:t>
            </a:r>
            <a:endParaRPr lang="zh-CN" altLang="en-US">
              <a:sym typeface="+mn-lt"/>
            </a:endParaRPr>
          </a:p>
        </p:txBody>
      </p:sp>
      <p:sp>
        <p:nvSpPr>
          <p:cNvPr id="10493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动物细胞融合的方法</a:t>
            </a:r>
            <a:endParaRPr lang="zh-CN" altLang="en-US"/>
          </a:p>
        </p:txBody>
      </p:sp>
      <p:sp>
        <p:nvSpPr>
          <p:cNvPr id="1049394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聚乙二醇（PEG）法：通过聚乙二醇诱导细胞膜融合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电融合法：通过电脉冲诱导细胞膜融合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病毒介导法：通过病毒感染诱导细胞膜融合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细胞融合剂法：通过细胞融合剂诱导细胞膜融合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激光微束法：通过激光微束诱导细胞膜融合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微流控技术法：通过微流控技术诱导细胞膜融合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动物细胞融合的应用</a:t>
            </a:r>
            <a:endParaRPr lang="zh-CN" altLang="en-US"/>
          </a:p>
        </p:txBody>
      </p:sp>
      <p:sp>
        <p:nvSpPr>
          <p:cNvPr id="104944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单克隆抗体的制备：通过细胞融合技术，可以获得具有特定功能的单克隆抗体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基因治疗：通过细胞融合技术，可以将外源基因导入到动物细胞中，实现基因治疗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生物反应器：通过细胞融合技术，可以将动物细胞转化为生物反应器，用于生产药物、酶等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细胞工程：通过细胞融合技术，可以实现细胞工程，如细胞杂交、细胞融合等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https://d.book118.com/638060034136006023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高中生物课件221动物细胞工程</vt:lpstr>
      <vt:lpstr>目录</vt:lpstr>
      <vt:lpstr>单击添加章节标题</vt:lpstr>
      <vt:lpstr>动物细胞工程概述</vt:lpstr>
      <vt:lpstr>动物细胞工程定义</vt:lpstr>
      <vt:lpstr>动物细胞工程应用</vt:lpstr>
      <vt:lpstr>动物细胞工程发展历程</vt:lpstr>
      <vt:lpstr>动物细胞培养技术</vt:lpstr>
      <vt:lpstr>动物细胞培养所需条件</vt:lpstr>
      <vt:lpstr>动物细胞培养方法</vt:lpstr>
      <vt:lpstr>动物细胞培养技术应用</vt:lpstr>
      <vt:lpstr>动物细胞融合技术</vt:lpstr>
      <vt:lpstr>动物细胞融合的方法</vt:lpstr>
      <vt:lpstr>动物细胞融合的应用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2024-08-30T17:39:48.204</cp:lastPrinted>
  <dcterms:created xsi:type="dcterms:W3CDTF">2024-08-30T09:39:48Z</dcterms:created>
  <dcterms:modified xsi:type="dcterms:W3CDTF">2024-08-30T09:39:50Z</dcterms:modified>
</cp:coreProperties>
</file>