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36160-C5D8-4815-8ADC-B0829906E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5AB4F-46CE-4496-A61E-15AA7D229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61868-C7AB-49DF-80B4-BC1E68206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548AE-404C-485E-A230-DD7C15B76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59140-34EF-426D-8624-A0D90147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35207-6CA4-4F1A-AB53-C3FFC6239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D976A-13FB-4C64-8092-F4BA29FC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5F094-8442-4CBF-8957-C1DEEA035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D4A21-68BA-473E-9611-971850F8B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04459-5B02-46AD-9A19-997EF290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15680-232E-4585-A34A-A7148C2E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0120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以人生为主题的演讲稿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人生之路与选择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成长与奋斗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情感与人际关系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心态与幸福观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人生之路与选择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每个人的人生轨迹都是独特的，受到家庭、教育、环境等多种因素的影响。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不同的人生轨迹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87" b="368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无限的可能性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多元的发展路径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人生道路上充满了无限的可能性，每个人都有机会通过努力实现自己的梦想。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现代社会提供了多元的发展路径，人们可以选择不同的职业、生活方式和人生目标。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人生道路多样性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选择接受何种教育以及在哪里接受教育，对个人的知识、技能和视野产生深远影响。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958" r="3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选择从事何种职业，不仅影响个人的经济状况，还关系到个人的成就感和社会地位。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选择合适的生活伴侣，对个人的情感生活、家庭幸福和人生满足感具有重要意义。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生活伴侣选择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关键选择对人生影响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将挑战视为成长的机会，以积极的心态去面对并努力克服。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做出选择后，要勇于承担由此带来的责任，不逃避、不推卸。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不断调整与适应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人生是一个不断变化的过程，需要不断调整自己的选择和方向，以适应不断变化的环境和需求。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勇敢面对选择与挑战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成长与奋斗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成长过程中，每个人都会面临各种挑战，如学业压力、职业选择、人际关系等。这些挑战考验着我们的意志和毅力，要求我们不断适应和突破自我。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挑战中往往蕴含着机遇。通过积极应对挑战，我们可以发现自己的潜能和兴趣所在，进而找到适合自己的发展道路。同时，抓住机遇也需要我们有敏锐的洞察力和果断的行动力。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成长过程中挑战与机遇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通过奋斗，我们可以不断挑战自我、超越自我，实现自我价值。这种自我实现的过程能够让我们感受到人生的充实和满足。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奋斗精神不仅有助于个人成长，还能让我们在社会中获得认可和尊重。通过努力工作和不断进取，我们可以赢得他人的信任和尊重，进而在社会中立足。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赢得社会认可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奋斗精神是推动社会进步的重要力量。通过个人的努力和奋斗，我们可以为社会创造更多的财富和价值，为子孙后代留下更美好的世界。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创造美好未来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奋斗精神对人生意义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要培养坚持不懈的品质，首先需要设定明确的目标。只有清晰的目标才能让我们保持持久的动力和决心去努力追求。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制定可行计划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在设定目标后，我们需要制定可行的计划来实现这些目标。将大目标分解为小目标，并制定相应的行动步骤和时间表，有助于我们更好地执行计划并取得成果。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在追求目标的过程中，保持积极的心态至关重要。遇到困难和挫折时，我们要相信自己有能力克服它们，并从中学习和成长。同时，要学会欣赏自己取得的每一个进步和成就，这将激励我们继续前进。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如何培养坚持不懈品质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情感与人际关系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4" r="2275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亲情是我们最早体验到的情感，它给予我们安全感、归属感和自我价值感。亲情是我们人生中最坚实的后盾，让我们在面对困难时能够勇往直前。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友情是我们人生中的宝贵财富，它让我们感受到温暖、关怀和支持。通过与朋友分享快乐与悲伤，我们学会了理解、宽容和互助，从而丰富了我们的人生阅历。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爱情是人生中最为复杂的情感之一，它让我们体验到幸福、满足和成长。爱情让我们懂得珍惜、付出和承担责任，同时也让我们学会如何面对失去和接受现实。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亲情、友情、爱情在人生中作用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真诚与信任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真诚是建立良好人际关系的基础，只有真诚待人，才能赢得他人的信任。同时，我们也要学会信任他人，给予别人展示真实自我的机会。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倾听是有效沟通的关键，我们要善于倾听他人的想法和感受，理解他们的立场和需求。通过倾听和理解，我们能够更好地与他人建立联系和共鸣。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尊重他人的观点和选择，是建立和谐人际关系的必要条件。我们要学会尊重不同文化背景、价值观念和生活方式的人，以开放的心态接纳多样性。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https://d.book118.com/638060120132006042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2024-09-22T04:30:34.326</cp:lastPrinted>
  <dcterms:created xsi:type="dcterms:W3CDTF">2024-09-21T20:30:34Z</dcterms:created>
  <dcterms:modified xsi:type="dcterms:W3CDTF">2024-09-21T20:30:36Z</dcterms:modified>
</cp:coreProperties>
</file>