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7B282-8D14-4592-A97B-628BF59A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7C452-BDBE-4F48-B7A7-7399AAC63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A8F0D-8DE8-42CB-81CA-72CFB1037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89805-427E-4A1D-84B1-1A26C26E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5C512A-02FB-498F-BF01-5156DC121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9CDF2-CF6A-42CB-9DE9-8399D833F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685FA-F483-4001-8A88-D66CC6392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A42FE-7C3B-4CBC-BCF7-18069A87A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04F4F-3603-48EF-AC1E-CCD5B360C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58C80-23CD-43E1-8967-E9AE72631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BACB-0ECE-4E0F-9999-28FE4485E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0143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分享医药经理的销售能力培养方法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医药经理销售能力现状分析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医药经理销售能力培养方法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医药经理销售能力培养实践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医药经理销售能力培养的挑战与对策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医药经理作为医药企业的重要角色，其销售能力直接影响企业的业绩和市场份额。通过培养医药经理的销售能力，有助于提升销售业绩，实现企业的盈利目标。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随着医药市场的不断变化和竞争的加剧，医药经理需要具备更高的销售能力来应对市场挑战。通过培养销售能力，可以使医药经理更好地适应市场变化，把握市场机遇。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对于医药经理个人而言，具备优秀的销售能力是其职业发展的重要保障。通过不断学习和实践，提升销售能力，有助于增强个人在职业市场上的竞争力。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医药经理销售能力的重要性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客户关系维护：良好的销售能力可以帮助医药经理与客户建立长期稳定的合作关系，提高客户满意度和忠诚度，从而为企业带来更多的业务机会。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产品推广与品牌建设：通过有效的销售技巧和市场策略，医药经理可以将企业的产品更好地推广给目标客户群体，提升品牌知名度和美誉度，进而促进产品的销售增长。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决策支持：具备销售能力的医药经理能够敏锐地捕捉市场动态和客户需求变化，为企业制定科学合理的销售策略提供有力支持。同时，他们还能够根据市场反馈及时调整销售策略，确保企业始终保持竞争优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团队协作与领导力展现：优秀的医药经理不仅自身具备强大的销售能力，还能带领团队共同提升销售业绩。他们善于激发团队成员的积极性和创造力，通过良好的团队协作实现整体销售目标的达成。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医药经理销售能力现状分析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对市场和客户需求了解不足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一些医药经理未能充分了解市场动态和客户需求，导致销售策略与市场需求脱节。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缺乏创新意识和学习能力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部分医药经理在销售过程中过于依赖传统方法，缺乏创新意识和学习能力，无法适应不断变化的市场环境。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销售技能水平参差不齐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部分医药经理具备丰富的销售经验和高超的销售技巧，而另一部分经理则可能缺乏必要的销售技能和知识。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医药经理销售能力的现状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缺乏系统的销售培训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许多医药企业未能为医药经理提供全面的销售培训，导致他们的销售能力无法得到有效提升。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销售团队协作不足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部分医药企业存在销售团队之间协作不畅的问题，影响了整体销售业绩。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缺乏有效的激励机制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一些医药企业未能建立有效的激励机制，导致医药经理缺乏工作积极性和动力。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医药经理销售能力培养方法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通过面试、笔试或模拟销售等方式，了解医药经理的销售技能水平，以便为其制定个性化的培训计划。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评估医药经理的现有销售技能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根据医药经理的实际情况，制定具体的培训目标和内容，如产品知识、销售技巧、客户管理等。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确定培训目标和内容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根据培训目标和内容，选择适合的培训方式，如在线课程、面对面培训、工作坊等。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选择合适的培训方式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制定个性化的销售培训计划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根据医药经理的实际工作情况，设计模拟销售场景，包括客户类型、销售难度、竞争情况等。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设计模拟销售场景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角色扮演和演练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反馈和评估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让医药经理在模拟场景中扮演销售人员，进行销售演练，以培养其应对各种销售情况的能力。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对医药经理在模拟训练中的表现进行反馈和评估，指出其优点和不足，并提供改进建议。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实战模拟训练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https://d.book118.com/638060143036006034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2024-09-12T14:18:17.520</cp:lastPrinted>
  <dcterms:created xsi:type="dcterms:W3CDTF">2024-09-12T06:18:17Z</dcterms:created>
  <dcterms:modified xsi:type="dcterms:W3CDTF">2024-09-12T06:18:19Z</dcterms:modified>
</cp:coreProperties>
</file>