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79DAD-18B5-4E16-876D-B1A55ECEE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FC024-7DB5-4168-A6EB-8924E41F9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745B5-299D-4995-89FB-C64662ADC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A7B69-0743-4448-B20B-C3CBEE10F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2B09B9-CCA2-4C72-B0A1-F51A49250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A3A24-77DA-4345-9DBC-7F21B57B4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A14E02-8ABE-4E7C-96E6-6C5FE16EC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B02D3-E51E-42EE-989F-BF15C5124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CBA87-7063-4410-ABDF-A3F50F174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8DD3B-127F-4AC1-904E-0ADE1A977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9B82A-8336-499D-9E84-8E1FA3CB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61055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SLE合并ttp的个案护理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SLE和ttp简介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个案情况概述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SLE和ttp简介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SLE定义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SLE症状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系统性红斑狼疮（SLE）是一种慢性自身免疫性疾病，会导致全身多系统、多器官受累。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常见症状包括关节疼痛、面部红斑、光过敏、口腔溃疡、肾功能不全等。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SLE定义及症状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血栓性血小板减少性紫癜（TTP）是一种严重的血栓性微血管病，与免疫反应有关。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TTP定义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典型症状包括发热、贫血、神经系统异常、肾功能不全和血小板减少等。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TTP症状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TTP定义及症状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64" r="224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39" r="22939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SLE和TTP在某些情况下可能同时存在，且两者在免疫和炎症反应方面有共同之处。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对于同时患有SLE和TTP的患者，需要进行鉴别诊断以制定针对性的治疗方案。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关联性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SLE与TTP的关系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个案情况概述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患者姓名：张三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7806" r="7806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7936" r="793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家庭住址：XX市XX区XX街道XX号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联系电话：XXX-XXXX-XXXX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全身皮肤黏膜黄染，伴瘙痒、发热、恶心、呕吐等症状。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出现肝脾肿大、肝区疼痛等表现。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出现肝功能异常，如转氨酶升高、胆红素升高等。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出现凝血功能障碍，如出血点、瘀斑等。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病情状况及表现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患者曾接受过激素、免疫抑制剂等药物治疗，病情得到一定控制。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患者曾接受过血浆置换治疗，但效果不佳。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患者曾接受过中医治疗，但效果不明显。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既往治疗情况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密切监测患者的体温、心率、呼吸等基本生命体征，及时发现异常情况。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根据患者的病情和舒适度，协助患者采取适当的体位，提高患者的舒适度。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保持舒适体位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根据患者的病情和医生的建议，制定合理的饮食计划，保证患者获得足够的营养。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关注患者的心理状态，给予患者必要的心理支持和安慰，帮助患者树立战胜疾病的信心。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协助医生给患者按时、按量服用治疗SLE的药物，确保药物的有效性和安全性。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密切观察患者的病情变化，特别是SLE的典型症状和体征，及时发现并处理异常情况。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加强患者的口腔、皮肤等部位的护理，预防感染的发生。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向患者和家属宣传SLE的相关知识，提高患者和家属对疾病的认识和自我管理能力。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针对SLE的护理措施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https://d.book118.com/638061055057006032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2024-09-09T22:28:20.584</cp:lastPrinted>
  <dcterms:created xsi:type="dcterms:W3CDTF">2024-09-09T14:28:20Z</dcterms:created>
  <dcterms:modified xsi:type="dcterms:W3CDTF">2024-09-09T14:28:22Z</dcterms:modified>
</cp:coreProperties>
</file>