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D16A00-89E2-40D7-9545-F9B61851A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F4B48-708A-4284-84CC-A949D7C8C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912479-8D7A-45DA-B93B-E3EE974949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C888E7-D089-49AB-93AE-C016F9FB9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6406E6-502A-4B5C-9809-A9A07014C3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6173AB-E1C2-4B72-9307-4BBFA8B962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0EDF33-1CAA-469A-AB7A-F606F0B747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50FA70-9D83-4802-9582-4A5BE7EBE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09653-0247-41D5-8024-DD06BD2CD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4FD538-B4DC-4AE5-AF20-6B28E0988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4BDC03-4A19-424F-80AD-04DA8DBA8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621031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《代理制度》ppt课件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代理的种类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代理权的行使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代理的法律责任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代理在实践中的应用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代理制度概述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代理制度的定义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代理制度是指一方（代理人）在另一方（被代理人）的授权范围内，以被代理人的名义实施民事法律行为，所产生的法律后果直接归属于被代理人的法律制度。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代理制度的特征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代理制度具有独立性、合法性、公开性和诚信性的特征。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代理制度的定义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代理制度起源于古罗马法，最初是为了解决个人无法亲自处理事务的问题，通过委托他人代为处理的方式，逐渐发展成为一项法律制度。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随着社会经济的发展和法律制度的完善，代理制度逐渐扩展到商业领域，形成了现代商业代理制度。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代理制度的起源与发展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代理制度的发展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代理制度的起源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代理制度的法律基础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代理制度的法律基础主要包括《中华人民共和国民法总则》、《中华人民共和国合同法》和《中华人民共和国律师法》等相关法律法规。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代理制度的法律原则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代理制度的法律原则主要包括合法性原则、诚实信用原则、保护被代理人利益原则和社会公共利益原则等。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代理制度的法律基础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代理的种类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法定代理</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法定代理是指依照法律规定而直接产生的代理关系。</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法定代理人的代理权是基于法律的直接规定，而不是基于被代理人的授权行为。</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在法定代理中，被代理人通常是限制行为能力人或无行为能力人。</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法定代理人可以依法行使被代理人的权利，履行被代理人的义务。</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123" r="13123"/>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2587" b="12587"/>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委托代理是指基于被代理人的授权委托而产生的代理关系。</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委托代理的代理人通常是具有相应民事行为能力的自然人或法人。</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在委托代理中，被代理人通过授权委托书的形式，将特定的权利和义务授予代理人。</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委托代理的范围和权限可以根据被代理人的具体需求和授权委托书的内容进行约定。</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委托代理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指定代理是指法院或有关机关根据法律规定，为保护无民事行为能力人或限制民事行为能力人的合法权益而指定代理人的一种代理方式。</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指定代理人通常是由被代理人所在地的居民委员会、村民委员会、法律援助机构或民政部门担任。</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在指定代理中，代理人是由法院或有关机关指定的，而不是由被代理人授权的。</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指定代理人可以依法行使被代理人的权利，履行被代理人的义务，维护被代理人的合法权益。</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指定代理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代理权的行使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https://d.book118.com/638062103143006033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2024-09-12T03:15:02.629</cp:lastPrinted>
  <dcterms:created xsi:type="dcterms:W3CDTF">2024-09-11T19:15:02Z</dcterms:created>
  <dcterms:modified xsi:type="dcterms:W3CDTF">2024-09-11T19:15:04Z</dcterms:modified>
</cp:coreProperties>
</file>