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8" r:id="rId24"/>
  </p:sldIdLst>
  <p:sldSz cx="9144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wmf" /><Relationship Id="rId2" Type="http://schemas.openxmlformats.org/officeDocument/2006/relationships/image" Target="../media/image11.wmf" /><Relationship Id="rId3" Type="http://schemas.openxmlformats.org/officeDocument/2006/relationships/image" Target="../media/image12.wmf" /><Relationship Id="rId4" Type="http://schemas.openxmlformats.org/officeDocument/2006/relationships/image" Target="../media/image13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wmf" /><Relationship Id="rId2" Type="http://schemas.openxmlformats.org/officeDocument/2006/relationships/image" Target="../media/image15.wmf" /><Relationship Id="rId3" Type="http://schemas.openxmlformats.org/officeDocument/2006/relationships/image" Target="../media/image16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wmf" /><Relationship Id="rId10" Type="http://schemas.openxmlformats.org/officeDocument/2006/relationships/image" Target="../media/image26.wmf" /><Relationship Id="rId11" Type="http://schemas.openxmlformats.org/officeDocument/2006/relationships/image" Target="../media/image27.wmf" /><Relationship Id="rId12" Type="http://schemas.openxmlformats.org/officeDocument/2006/relationships/image" Target="../media/image28.wmf" /><Relationship Id="rId13" Type="http://schemas.openxmlformats.org/officeDocument/2006/relationships/image" Target="../media/image29.wmf" /><Relationship Id="rId2" Type="http://schemas.openxmlformats.org/officeDocument/2006/relationships/image" Target="../media/image18.wmf" /><Relationship Id="rId3" Type="http://schemas.openxmlformats.org/officeDocument/2006/relationships/image" Target="../media/image19.wmf" /><Relationship Id="rId4" Type="http://schemas.openxmlformats.org/officeDocument/2006/relationships/image" Target="../media/image20.wmf" /><Relationship Id="rId5" Type="http://schemas.openxmlformats.org/officeDocument/2006/relationships/image" Target="../media/image21.wmf" /><Relationship Id="rId6" Type="http://schemas.openxmlformats.org/officeDocument/2006/relationships/image" Target="../media/image22.wmf" /><Relationship Id="rId7" Type="http://schemas.openxmlformats.org/officeDocument/2006/relationships/image" Target="../media/image23.wmf" /><Relationship Id="rId8" Type="http://schemas.openxmlformats.org/officeDocument/2006/relationships/image" Target="../media/image24.wmf" /><Relationship Id="rId9" Type="http://schemas.openxmlformats.org/officeDocument/2006/relationships/image" Target="../media/image25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wmf" /><Relationship Id="rId2" Type="http://schemas.openxmlformats.org/officeDocument/2006/relationships/image" Target="../media/image31.wmf" /><Relationship Id="rId3" Type="http://schemas.openxmlformats.org/officeDocument/2006/relationships/image" Target="../media/image32.wmf" /><Relationship Id="rId4" Type="http://schemas.openxmlformats.org/officeDocument/2006/relationships/image" Target="../media/image33.wmf" /><Relationship Id="rId5" Type="http://schemas.openxmlformats.org/officeDocument/2006/relationships/image" Target="../media/image34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2E795275-5364-21AD-4584-46827EA2E7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endParaRPr lang="en-US" altLang="zh-CN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F7AA5805-5D50-7A52-04BB-5985F374E6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endParaRPr lang="en-US" altLang="zh-CN"/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423769D1-63FD-C876-BF9A-7C488C9BCC1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C43B99DC-EECA-9FD2-308D-7A079C66F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2470" name="Rectangle 6">
            <a:extLst>
              <a:ext uri="{FF2B5EF4-FFF2-40B4-BE49-F238E27FC236}">
                <a16:creationId xmlns:a16="http://schemas.microsoft.com/office/drawing/2014/main" id="{9656F16B-9FA0-E8B5-8889-52FE3471CA3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endParaRPr lang="en-US" altLang="zh-CN"/>
          </a:p>
        </p:txBody>
      </p:sp>
      <p:sp>
        <p:nvSpPr>
          <p:cNvPr id="62471" name="Rectangle 7">
            <a:extLst>
              <a:ext uri="{FF2B5EF4-FFF2-40B4-BE49-F238E27FC236}">
                <a16:creationId xmlns:a16="http://schemas.microsoft.com/office/drawing/2014/main" id="{C6A50677-DFA7-E547-CFD2-A092E580C9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fld id="{62E82C42-F649-4759-960D-0BD217B2B36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9BE99E5-66B5-05CB-DC8A-7F2DB03D65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BDFE6D2-874F-468E-A9DF-02CC70336F3A}" type="slidenum">
              <a:rPr lang="en-US" altLang="zh-CN"/>
              <a:t>3</a:t>
            </a:fld>
            <a:endParaRPr lang="en-US" altLang="zh-CN"/>
          </a:p>
        </p:txBody>
      </p:sp>
      <p:sp>
        <p:nvSpPr>
          <p:cNvPr id="433154" name="Rectangle 2">
            <a:extLst>
              <a:ext uri="{FF2B5EF4-FFF2-40B4-BE49-F238E27FC236}">
                <a16:creationId xmlns:a16="http://schemas.microsoft.com/office/drawing/2014/main" id="{8A5D3677-3D7E-4D1D-EBB4-5E07CC777D4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/>
      </p:sp>
      <p:sp>
        <p:nvSpPr>
          <p:cNvPr id="433155" name="Rectangle 3">
            <a:extLst>
              <a:ext uri="{FF2B5EF4-FFF2-40B4-BE49-F238E27FC236}">
                <a16:creationId xmlns:a16="http://schemas.microsoft.com/office/drawing/2014/main" id="{9D4C39E9-42D6-DF73-FE13-2DDB65D27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D3C13-D117-43B3-87C8-AB68614DB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1C970-A976-4CD0-8732-B22EFC3E8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C1317-A363-4330-8BD3-DA8258F2E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46569E-DDFC-45CF-9320-2FACC40E9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AA48D2-5175-44C3-B802-867277625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C2DD9E-D714-4E6F-AE86-B46E7BCE9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9794F4-CDBA-4DBB-936C-F3F8C8A6F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B9B6C-7362-47C9-A918-F9A73EDAF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57CA3E-9195-4AEB-ABE4-9914A3C60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91D23-14DF-4132-8376-90B4D379F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CB54A-2574-481C-A664-49835BCC8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652535-41D7-B851-236C-2CFCE9A15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4E11505-4CBD-F84D-B74D-EDBAFA28F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3562382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B2D54-A6EA-5AC4-6493-5957AC53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F75D04-13AE-0D5C-7189-D61D9F8E3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2103219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FC1A24-2E13-3210-DA27-4D8F4239D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7A521B-407D-4C8E-033A-D2A53E4B1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64046087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8663C6-6FAA-0E3E-2F3F-F00CE1ED6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CA068F-D506-CA26-5058-4AF1FD1746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9ADC5D-F422-8EF5-50D1-3DBCE8BA3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239196764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0A0CBC-C16A-A277-6252-5A3FE9B2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6FEA75-CBF2-F49B-5354-DB2D096C3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39AA05C-4FFC-34C0-3161-F4BA4AAA2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7D4ACEF-3450-9C9D-A93D-37C65BE2A5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0A9AC05-1BFC-F03C-4864-795D6E5D2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747720151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577725-89F5-E632-B7C4-5165CAF01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3358194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825949777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9B982B-3D59-2E05-CBF5-1C26620C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750A89-E9EB-7084-92F0-C1CF695EF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39FB748-5A1A-3F85-D23E-557E6D84D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93945535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5090AE-25CA-980F-423A-BF123AB0A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8BFDF4-DCEC-BFF4-72EE-68F51248C2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861B35-03E1-B8A2-0BC8-D20F22FAF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26199947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EBC2D8-11FC-1011-13C8-D89BEB969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0EF6CE5-01C1-8637-DF0F-22781CC0B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720009309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104314A-EB29-1C2F-52D4-202C4D674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955527-F5BD-59B6-195D-1C511AFD3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719631094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69CCFF-2958-8D69-FF30-5FE6C05EF323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589C7E-79E8-AFBB-C2BC-CA4F7B33C2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2865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C72766B-F3E2-6BA4-9E45-8967196AE86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28FEF353-2017-C59C-5CAB-93F12B0E1C7B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62865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3984B38-7A16-F221-EEEA-6DBD030F5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515043782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1ADC04-1318-EB0C-6753-14DD4DD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8A2241-049B-7E20-8E1E-F5BD0D17E01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B1DFABB-44CA-06A3-2A63-2CF1BF914646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FF1E5B4-A48A-E49F-FE67-7C08C930269D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874487347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27618-B21A-9872-AE31-5DC833B81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0B0DA3-E828-1262-EBA8-95300172762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83FB0B-82EC-A918-B612-6ADF9937F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55211224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pattFill prst="pct30">
          <a:fgClr>
            <a:schemeClr val="bg1"/>
          </a:fgClr>
          <a:bgClr>
            <a:srgbClr val="CCFF9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ransition/>
  <p:timing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audio" Target="../media/chimes1.wav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vmlDrawing" Target="../drawings/vmlDrawing1.v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0.w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11.wmf" /><Relationship Id="rId6" Type="http://schemas.openxmlformats.org/officeDocument/2006/relationships/oleObject" Target="../embeddings/oleObject3.bin" TargetMode="Internal" /><Relationship Id="rId7" Type="http://schemas.openxmlformats.org/officeDocument/2006/relationships/image" Target="../media/image12.wmf" /><Relationship Id="rId8" Type="http://schemas.openxmlformats.org/officeDocument/2006/relationships/oleObject" Target="../embeddings/oleObject4.bin" TargetMode="Internal" /><Relationship Id="rId9" Type="http://schemas.openxmlformats.org/officeDocument/2006/relationships/image" Target="../media/image13.wm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oleObject" Target="../embeddings/oleObject5.bin" TargetMode="Internal" /><Relationship Id="rId3" Type="http://schemas.openxmlformats.org/officeDocument/2006/relationships/image" Target="../media/image14.wmf" /><Relationship Id="rId4" Type="http://schemas.openxmlformats.org/officeDocument/2006/relationships/oleObject" Target="../embeddings/oleObject6.bin" TargetMode="Internal" /><Relationship Id="rId5" Type="http://schemas.openxmlformats.org/officeDocument/2006/relationships/image" Target="../media/image15.wmf" /><Relationship Id="rId6" Type="http://schemas.openxmlformats.org/officeDocument/2006/relationships/oleObject" Target="../embeddings/oleObject7.bin" TargetMode="Internal" /><Relationship Id="rId7" Type="http://schemas.openxmlformats.org/officeDocument/2006/relationships/image" Target="../media/image16.wmf" /><Relationship Id="rId8" Type="http://schemas.openxmlformats.org/officeDocument/2006/relationships/vmlDrawing" Target="../drawings/vmlDrawing2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oleObject" Target="../embeddings/oleObject12.bin" TargetMode="Internal" /><Relationship Id="rId11" Type="http://schemas.openxmlformats.org/officeDocument/2006/relationships/image" Target="../media/image21.wmf" /><Relationship Id="rId12" Type="http://schemas.openxmlformats.org/officeDocument/2006/relationships/oleObject" Target="../embeddings/oleObject13.bin" TargetMode="Internal" /><Relationship Id="rId13" Type="http://schemas.openxmlformats.org/officeDocument/2006/relationships/image" Target="../media/image22.wmf" /><Relationship Id="rId14" Type="http://schemas.openxmlformats.org/officeDocument/2006/relationships/oleObject" Target="../embeddings/oleObject14.bin" TargetMode="Internal" /><Relationship Id="rId15" Type="http://schemas.openxmlformats.org/officeDocument/2006/relationships/image" Target="../media/image23.wmf" /><Relationship Id="rId16" Type="http://schemas.openxmlformats.org/officeDocument/2006/relationships/oleObject" Target="../embeddings/oleObject15.bin" TargetMode="Internal" /><Relationship Id="rId17" Type="http://schemas.openxmlformats.org/officeDocument/2006/relationships/image" Target="../media/image24.wmf" /><Relationship Id="rId18" Type="http://schemas.openxmlformats.org/officeDocument/2006/relationships/oleObject" Target="../embeddings/oleObject16.bin" TargetMode="Internal" /><Relationship Id="rId19" Type="http://schemas.openxmlformats.org/officeDocument/2006/relationships/image" Target="../media/image25.wmf" /><Relationship Id="rId2" Type="http://schemas.openxmlformats.org/officeDocument/2006/relationships/oleObject" Target="../embeddings/oleObject8.bin" TargetMode="Internal" /><Relationship Id="rId20" Type="http://schemas.openxmlformats.org/officeDocument/2006/relationships/oleObject" Target="../embeddings/oleObject17.bin" TargetMode="Internal" /><Relationship Id="rId21" Type="http://schemas.openxmlformats.org/officeDocument/2006/relationships/image" Target="../media/image26.wmf" /><Relationship Id="rId22" Type="http://schemas.openxmlformats.org/officeDocument/2006/relationships/oleObject" Target="../embeddings/oleObject18.bin" TargetMode="Internal" /><Relationship Id="rId23" Type="http://schemas.openxmlformats.org/officeDocument/2006/relationships/image" Target="../media/image27.wmf" /><Relationship Id="rId24" Type="http://schemas.openxmlformats.org/officeDocument/2006/relationships/oleObject" Target="../embeddings/oleObject19.bin" TargetMode="Internal" /><Relationship Id="rId25" Type="http://schemas.openxmlformats.org/officeDocument/2006/relationships/image" Target="../media/image28.wmf" /><Relationship Id="rId26" Type="http://schemas.openxmlformats.org/officeDocument/2006/relationships/oleObject" Target="../embeddings/oleObject20.bin" TargetMode="Internal" /><Relationship Id="rId27" Type="http://schemas.openxmlformats.org/officeDocument/2006/relationships/image" Target="../media/image29.wmf" /><Relationship Id="rId28" Type="http://schemas.openxmlformats.org/officeDocument/2006/relationships/vmlDrawing" Target="../drawings/vmlDrawing3.vml" /><Relationship Id="rId3" Type="http://schemas.openxmlformats.org/officeDocument/2006/relationships/image" Target="../media/image17.wmf" /><Relationship Id="rId4" Type="http://schemas.openxmlformats.org/officeDocument/2006/relationships/oleObject" Target="../embeddings/oleObject9.bin" TargetMode="Internal" /><Relationship Id="rId5" Type="http://schemas.openxmlformats.org/officeDocument/2006/relationships/image" Target="../media/image18.wmf" /><Relationship Id="rId6" Type="http://schemas.openxmlformats.org/officeDocument/2006/relationships/oleObject" Target="../embeddings/oleObject10.bin" TargetMode="Internal" /><Relationship Id="rId7" Type="http://schemas.openxmlformats.org/officeDocument/2006/relationships/image" Target="../media/image19.wmf" /><Relationship Id="rId8" Type="http://schemas.openxmlformats.org/officeDocument/2006/relationships/oleObject" Target="../embeddings/oleObject11.bin" TargetMode="Internal" /><Relationship Id="rId9" Type="http://schemas.openxmlformats.org/officeDocument/2006/relationships/image" Target="../media/image20.wmf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oleObject" Target="../embeddings/oleObject25.bin" TargetMode="Internal" /><Relationship Id="rId11" Type="http://schemas.openxmlformats.org/officeDocument/2006/relationships/image" Target="../media/image34.wmf" /><Relationship Id="rId12" Type="http://schemas.openxmlformats.org/officeDocument/2006/relationships/oleObject" Target="../embeddings/oleObject26.bin" TargetMode="Internal" /><Relationship Id="rId13" Type="http://schemas.openxmlformats.org/officeDocument/2006/relationships/vmlDrawing" Target="../drawings/vmlDrawing4.vml" /><Relationship Id="rId2" Type="http://schemas.openxmlformats.org/officeDocument/2006/relationships/oleObject" Target="../embeddings/oleObject21.bin" TargetMode="Internal" /><Relationship Id="rId3" Type="http://schemas.openxmlformats.org/officeDocument/2006/relationships/image" Target="../media/image30.wmf" /><Relationship Id="rId4" Type="http://schemas.openxmlformats.org/officeDocument/2006/relationships/oleObject" Target="../embeddings/oleObject22.bin" TargetMode="Internal" /><Relationship Id="rId5" Type="http://schemas.openxmlformats.org/officeDocument/2006/relationships/image" Target="../media/image31.wmf" /><Relationship Id="rId6" Type="http://schemas.openxmlformats.org/officeDocument/2006/relationships/oleObject" Target="../embeddings/oleObject23.bin" TargetMode="Internal" /><Relationship Id="rId7" Type="http://schemas.openxmlformats.org/officeDocument/2006/relationships/image" Target="../media/image32.wmf" /><Relationship Id="rId8" Type="http://schemas.openxmlformats.org/officeDocument/2006/relationships/oleObject" Target="../embeddings/oleObject24.bin" TargetMode="Internal" /><Relationship Id="rId9" Type="http://schemas.openxmlformats.org/officeDocument/2006/relationships/image" Target="../media/image33.wmf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6210501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34178" name="Group 2">
            <a:extLst>
              <a:ext uri="{FF2B5EF4-FFF2-40B4-BE49-F238E27FC236}">
                <a16:creationId xmlns:a16="http://schemas.microsoft.com/office/drawing/2014/main" id="{605076A5-AD7A-5EB4-2693-0CE324AB4562}"/>
              </a:ext>
            </a:extLst>
          </p:cNvPr>
          <p:cNvGrpSpPr/>
          <p:nvPr/>
        </p:nvGrpSpPr>
        <p:grpSpPr>
          <a:xfrm>
            <a:off x="0" y="0"/>
            <a:ext cx="9144000" cy="1131888"/>
            <a:chOff x="54" y="538"/>
            <a:chExt cx="5658" cy="713"/>
          </a:xfrm>
        </p:grpSpPr>
        <p:sp>
          <p:nvSpPr>
            <p:cNvPr id="434179" name="Freeform 3">
              <a:extLst>
                <a:ext uri="{FF2B5EF4-FFF2-40B4-BE49-F238E27FC236}">
                  <a16:creationId xmlns:a16="http://schemas.microsoft.com/office/drawing/2014/main" id="{C65A8240-F693-AD1E-45D2-D8E3677041FB}"/>
                </a:ext>
              </a:extLst>
            </p:cNvPr>
            <p:cNvSpPr/>
            <p:nvPr/>
          </p:nvSpPr>
          <p:spPr bwMode="gray">
            <a:xfrm>
              <a:off x="54" y="736"/>
              <a:ext cx="5658" cy="515"/>
            </a:xfrm>
            <a:custGeom>
              <a:gdLst>
                <a:gd name="T0" fmla="*/ 0 w 5446"/>
                <a:gd name="T1" fmla="*/ 0 h 590"/>
                <a:gd name="T2" fmla="*/ 5446 w 5446"/>
                <a:gd name="T3" fmla="*/ 0 h 590"/>
                <a:gd name="T4" fmla="*/ 5446 w 5446"/>
                <a:gd name="T5" fmla="*/ 312 h 590"/>
                <a:gd name="T6" fmla="*/ 5446 w 5446"/>
                <a:gd name="T7" fmla="*/ 451 h 590"/>
                <a:gd name="T8" fmla="*/ 1512 w 5446"/>
                <a:gd name="T9" fmla="*/ 443 h 590"/>
                <a:gd name="T10" fmla="*/ 1288 w 5446"/>
                <a:gd name="T11" fmla="*/ 584 h 590"/>
                <a:gd name="T12" fmla="*/ 0 w 5446"/>
                <a:gd name="T13" fmla="*/ 590 h 590"/>
                <a:gd name="T14" fmla="*/ 0 w 5446"/>
                <a:gd name="T15" fmla="*/ 0 h 5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46" h="590">
                  <a:moveTo>
                    <a:pt x="0" y="0"/>
                  </a:moveTo>
                  <a:lnTo>
                    <a:pt x="5446" y="0"/>
                  </a:lnTo>
                  <a:lnTo>
                    <a:pt x="5446" y="312"/>
                  </a:lnTo>
                  <a:lnTo>
                    <a:pt x="5446" y="451"/>
                  </a:lnTo>
                  <a:cubicBezTo>
                    <a:pt x="4790" y="473"/>
                    <a:pt x="2205" y="421"/>
                    <a:pt x="1512" y="443"/>
                  </a:cubicBezTo>
                  <a:lnTo>
                    <a:pt x="1288" y="584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80">
                <a:alpha val="67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4180" name="Freeform 4">
              <a:extLst>
                <a:ext uri="{FF2B5EF4-FFF2-40B4-BE49-F238E27FC236}">
                  <a16:creationId xmlns:a16="http://schemas.microsoft.com/office/drawing/2014/main" id="{1E153EF0-B2CD-1BEA-AD24-FD05971447BA}"/>
                </a:ext>
              </a:extLst>
            </p:cNvPr>
            <p:cNvSpPr/>
            <p:nvPr/>
          </p:nvSpPr>
          <p:spPr bwMode="gray">
            <a:xfrm>
              <a:off x="54" y="538"/>
              <a:ext cx="5658" cy="655"/>
            </a:xfrm>
            <a:custGeom>
              <a:gdLst>
                <a:gd name="T0" fmla="*/ 1 w 5658"/>
                <a:gd name="T1" fmla="*/ 0 h 655"/>
                <a:gd name="T2" fmla="*/ 5657 w 5658"/>
                <a:gd name="T3" fmla="*/ 0 h 655"/>
                <a:gd name="T4" fmla="*/ 5658 w 5658"/>
                <a:gd name="T5" fmla="*/ 534 h 655"/>
                <a:gd name="T6" fmla="*/ 1553 w 5658"/>
                <a:gd name="T7" fmla="*/ 528 h 655"/>
                <a:gd name="T8" fmla="*/ 1317 w 5658"/>
                <a:gd name="T9" fmla="*/ 651 h 655"/>
                <a:gd name="T10" fmla="*/ 0 w 5658"/>
                <a:gd name="T11" fmla="*/ 655 h 655"/>
                <a:gd name="T12" fmla="*/ 1 w 5658"/>
                <a:gd name="T13" fmla="*/ 0 h 6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8" h="655">
                  <a:moveTo>
                    <a:pt x="1" y="0"/>
                  </a:moveTo>
                  <a:lnTo>
                    <a:pt x="5657" y="0"/>
                  </a:lnTo>
                  <a:lnTo>
                    <a:pt x="5658" y="534"/>
                  </a:lnTo>
                  <a:lnTo>
                    <a:pt x="1553" y="528"/>
                  </a:lnTo>
                  <a:lnTo>
                    <a:pt x="1317" y="651"/>
                  </a:lnTo>
                  <a:lnTo>
                    <a:pt x="0" y="6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80">
                <a:alpha val="67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4181" name="Freeform 5">
              <a:extLst>
                <a:ext uri="{FF2B5EF4-FFF2-40B4-BE49-F238E27FC236}">
                  <a16:creationId xmlns:a16="http://schemas.microsoft.com/office/drawing/2014/main" id="{72C7A4E4-8796-416C-45BC-22D38441B60E}"/>
                </a:ext>
              </a:extLst>
            </p:cNvPr>
            <p:cNvSpPr/>
            <p:nvPr/>
          </p:nvSpPr>
          <p:spPr bwMode="gray">
            <a:xfrm>
              <a:off x="54" y="1062"/>
              <a:ext cx="1496" cy="98"/>
            </a:xfrm>
            <a:custGeom>
              <a:gdLst>
                <a:gd name="T0" fmla="*/ 1440 w 1440"/>
                <a:gd name="T1" fmla="*/ 1 h 112"/>
                <a:gd name="T2" fmla="*/ 1261 w 1440"/>
                <a:gd name="T3" fmla="*/ 112 h 112"/>
                <a:gd name="T4" fmla="*/ 0 w 1440"/>
                <a:gd name="T5" fmla="*/ 110 h 112"/>
                <a:gd name="T6" fmla="*/ 0 w 1440"/>
                <a:gd name="T7" fmla="*/ 49 h 112"/>
                <a:gd name="T8" fmla="*/ 1069 w 1440"/>
                <a:gd name="T9" fmla="*/ 50 h 112"/>
                <a:gd name="T10" fmla="*/ 1142 w 1440"/>
                <a:gd name="T11" fmla="*/ 0 h 112"/>
                <a:gd name="T12" fmla="*/ 1440 w 1440"/>
                <a:gd name="T13" fmla="*/ 1 h 1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0" h="112">
                  <a:moveTo>
                    <a:pt x="1440" y="1"/>
                  </a:moveTo>
                  <a:lnTo>
                    <a:pt x="1261" y="112"/>
                  </a:lnTo>
                  <a:lnTo>
                    <a:pt x="0" y="110"/>
                  </a:lnTo>
                  <a:lnTo>
                    <a:pt x="0" y="49"/>
                  </a:lnTo>
                  <a:lnTo>
                    <a:pt x="1069" y="50"/>
                  </a:lnTo>
                  <a:lnTo>
                    <a:pt x="1142" y="0"/>
                  </a:lnTo>
                  <a:lnTo>
                    <a:pt x="1440" y="1"/>
                  </a:lnTo>
                  <a:close/>
                </a:path>
              </a:pathLst>
            </a:custGeom>
            <a:solidFill>
              <a:srgbClr val="000080">
                <a:alpha val="67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34186" name="Text Box 10">
            <a:extLst>
              <a:ext uri="{FF2B5EF4-FFF2-40B4-BE49-F238E27FC236}">
                <a16:creationId xmlns:a16="http://schemas.microsoft.com/office/drawing/2014/main" id="{AF8CB9C8-C73A-0DE2-C11D-A14A3B5BE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88913"/>
            <a:ext cx="5292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电路基本定律</a:t>
            </a:r>
            <a:r>
              <a:rPr lang="en-US" altLang="zh-CN" sz="28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-- </a:t>
            </a:r>
            <a:r>
              <a:rPr lang="zh-CN" alt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基尔霍夫定律</a:t>
            </a:r>
          </a:p>
        </p:txBody>
      </p:sp>
      <p:sp>
        <p:nvSpPr>
          <p:cNvPr id="99" name="Freeform 1276">
            <a:extLst>
              <a:ext uri="{FF2B5EF4-FFF2-40B4-BE49-F238E27FC236}">
                <a16:creationId xmlns:a16="http://schemas.microsoft.com/office/drawing/2014/main" id="{F4048EA4-E357-68AA-674D-72448F402230}"/>
              </a:ext>
            </a:extLst>
          </p:cNvPr>
          <p:cNvSpPr>
            <a:spLocks noEditPoints="1"/>
          </p:cNvSpPr>
          <p:nvPr/>
        </p:nvSpPr>
        <p:spPr bwMode="auto">
          <a:xfrm>
            <a:off x="0" y="-457200"/>
            <a:ext cx="2070100" cy="1544638"/>
          </a:xfrm>
          <a:custGeom>
            <a:gdLst>
              <a:gd name="T0" fmla="*/ 537 w 642"/>
              <a:gd name="T1" fmla="*/ 283 h 479"/>
              <a:gd name="T2" fmla="*/ 623 w 642"/>
              <a:gd name="T3" fmla="*/ 188 h 479"/>
              <a:gd name="T4" fmla="*/ 628 w 642"/>
              <a:gd name="T5" fmla="*/ 120 h 479"/>
              <a:gd name="T6" fmla="*/ 635 w 642"/>
              <a:gd name="T7" fmla="*/ 132 h 479"/>
              <a:gd name="T8" fmla="*/ 524 w 642"/>
              <a:gd name="T9" fmla="*/ 162 h 479"/>
              <a:gd name="T10" fmla="*/ 524 w 642"/>
              <a:gd name="T11" fmla="*/ 157 h 479"/>
              <a:gd name="T12" fmla="*/ 524 w 642"/>
              <a:gd name="T13" fmla="*/ 157 h 479"/>
              <a:gd name="T14" fmla="*/ 524 w 642"/>
              <a:gd name="T15" fmla="*/ 435 h 479"/>
              <a:gd name="T16" fmla="*/ 497 w 642"/>
              <a:gd name="T17" fmla="*/ 353 h 479"/>
              <a:gd name="T18" fmla="*/ 524 w 642"/>
              <a:gd name="T19" fmla="*/ 116 h 479"/>
              <a:gd name="T20" fmla="*/ 494 w 642"/>
              <a:gd name="T21" fmla="*/ 223 h 479"/>
              <a:gd name="T22" fmla="*/ 400 w 642"/>
              <a:gd name="T23" fmla="*/ 460 h 479"/>
              <a:gd name="T24" fmla="*/ 393 w 642"/>
              <a:gd name="T25" fmla="*/ 452 h 479"/>
              <a:gd name="T26" fmla="*/ 399 w 642"/>
              <a:gd name="T27" fmla="*/ 144 h 479"/>
              <a:gd name="T28" fmla="*/ 424 w 642"/>
              <a:gd name="T29" fmla="*/ 228 h 479"/>
              <a:gd name="T30" fmla="*/ 455 w 642"/>
              <a:gd name="T31" fmla="*/ 255 h 479"/>
              <a:gd name="T32" fmla="*/ 448 w 642"/>
              <a:gd name="T33" fmla="*/ 443 h 479"/>
              <a:gd name="T34" fmla="*/ 352 w 642"/>
              <a:gd name="T35" fmla="*/ 206 h 479"/>
              <a:gd name="T36" fmla="*/ 357 w 642"/>
              <a:gd name="T37" fmla="*/ 264 h 479"/>
              <a:gd name="T38" fmla="*/ 388 w 642"/>
              <a:gd name="T39" fmla="*/ 134 h 479"/>
              <a:gd name="T40" fmla="*/ 353 w 642"/>
              <a:gd name="T41" fmla="*/ 28 h 479"/>
              <a:gd name="T42" fmla="*/ 341 w 642"/>
              <a:gd name="T43" fmla="*/ 438 h 479"/>
              <a:gd name="T44" fmla="*/ 388 w 642"/>
              <a:gd name="T45" fmla="*/ 448 h 479"/>
              <a:gd name="T46" fmla="*/ 370 w 642"/>
              <a:gd name="T47" fmla="*/ 439 h 479"/>
              <a:gd name="T48" fmla="*/ 297 w 642"/>
              <a:gd name="T49" fmla="*/ 127 h 479"/>
              <a:gd name="T50" fmla="*/ 319 w 642"/>
              <a:gd name="T51" fmla="*/ 36 h 479"/>
              <a:gd name="T52" fmla="*/ 337 w 642"/>
              <a:gd name="T53" fmla="*/ 234 h 479"/>
              <a:gd name="T54" fmla="*/ 341 w 642"/>
              <a:gd name="T55" fmla="*/ 359 h 479"/>
              <a:gd name="T56" fmla="*/ 276 w 642"/>
              <a:gd name="T57" fmla="*/ 288 h 479"/>
              <a:gd name="T58" fmla="*/ 341 w 642"/>
              <a:gd name="T59" fmla="*/ 404 h 479"/>
              <a:gd name="T60" fmla="*/ 335 w 642"/>
              <a:gd name="T61" fmla="*/ 445 h 479"/>
              <a:gd name="T62" fmla="*/ 214 w 642"/>
              <a:gd name="T63" fmla="*/ 265 h 479"/>
              <a:gd name="T64" fmla="*/ 207 w 642"/>
              <a:gd name="T65" fmla="*/ 319 h 479"/>
              <a:gd name="T66" fmla="*/ 214 w 642"/>
              <a:gd name="T67" fmla="*/ 283 h 479"/>
              <a:gd name="T68" fmla="*/ 269 w 642"/>
              <a:gd name="T69" fmla="*/ 288 h 479"/>
              <a:gd name="T70" fmla="*/ 302 w 642"/>
              <a:gd name="T71" fmla="*/ 179 h 479"/>
              <a:gd name="T72" fmla="*/ 207 w 642"/>
              <a:gd name="T73" fmla="*/ 338 h 479"/>
              <a:gd name="T74" fmla="*/ 207 w 642"/>
              <a:gd name="T75" fmla="*/ 283 h 479"/>
              <a:gd name="T76" fmla="*/ 178 w 642"/>
              <a:gd name="T77" fmla="*/ 187 h 479"/>
              <a:gd name="T78" fmla="*/ 154 w 642"/>
              <a:gd name="T79" fmla="*/ 206 h 479"/>
              <a:gd name="T80" fmla="*/ 155 w 642"/>
              <a:gd name="T81" fmla="*/ 344 h 479"/>
              <a:gd name="T82" fmla="*/ 169 w 642"/>
              <a:gd name="T83" fmla="*/ 365 h 479"/>
              <a:gd name="T84" fmla="*/ 207 w 642"/>
              <a:gd name="T85" fmla="*/ 350 h 479"/>
              <a:gd name="T86" fmla="*/ 182 w 642"/>
              <a:gd name="T87" fmla="*/ 328 h 479"/>
              <a:gd name="T88" fmla="*/ 141 w 642"/>
              <a:gd name="T89" fmla="*/ 197 h 479"/>
              <a:gd name="T90" fmla="*/ 154 w 642"/>
              <a:gd name="T91" fmla="*/ 346 h 479"/>
              <a:gd name="T92" fmla="*/ 154 w 642"/>
              <a:gd name="T93" fmla="*/ 206 h 479"/>
              <a:gd name="T94" fmla="*/ 146 w 642"/>
              <a:gd name="T95" fmla="*/ 442 h 479"/>
              <a:gd name="T96" fmla="*/ 141 w 642"/>
              <a:gd name="T97" fmla="*/ 197 h 479"/>
              <a:gd name="T98" fmla="*/ 141 w 642"/>
              <a:gd name="T99" fmla="*/ 370 h 479"/>
              <a:gd name="T100" fmla="*/ 127 w 642"/>
              <a:gd name="T101" fmla="*/ 343 h 479"/>
              <a:gd name="T102" fmla="*/ 84 w 642"/>
              <a:gd name="T103" fmla="*/ 340 h 479"/>
              <a:gd name="T104" fmla="*/ 84 w 642"/>
              <a:gd name="T105" fmla="*/ 288 h 479"/>
              <a:gd name="T106" fmla="*/ 73 w 642"/>
              <a:gd name="T107" fmla="*/ 313 h 479"/>
              <a:gd name="T108" fmla="*/ 18 w 642"/>
              <a:gd name="T109" fmla="*/ 312 h 479"/>
              <a:gd name="T110" fmla="*/ 76 w 642"/>
              <a:gd name="T111" fmla="*/ 365 h 479"/>
              <a:gd name="T112" fmla="*/ 84 w 642"/>
              <a:gd name="T113" fmla="*/ 345 h 47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42"/>
              <a:gd name="T172" fmla="*/ 0 h 479"/>
              <a:gd name="T173" fmla="*/ 642 w 642"/>
              <a:gd name="T174" fmla="*/ 479 h 479"/>
            </a:gdLst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42" h="479">
                <a:moveTo>
                  <a:pt x="524" y="435"/>
                </a:moveTo>
                <a:cubicBezTo>
                  <a:pt x="539" y="424"/>
                  <a:pt x="557" y="404"/>
                  <a:pt x="553" y="374"/>
                </a:cubicBezTo>
                <a:cubicBezTo>
                  <a:pt x="548" y="335"/>
                  <a:pt x="539" y="313"/>
                  <a:pt x="524" y="297"/>
                </a:cubicBezTo>
                <a:cubicBezTo>
                  <a:pt x="524" y="435"/>
                  <a:pt x="524" y="435"/>
                  <a:pt x="524" y="435"/>
                </a:cubicBezTo>
                <a:close/>
                <a:moveTo>
                  <a:pt x="524" y="278"/>
                </a:moveTo>
                <a:cubicBezTo>
                  <a:pt x="529" y="281"/>
                  <a:pt x="534" y="282"/>
                  <a:pt x="537" y="283"/>
                </a:cubicBezTo>
                <a:cubicBezTo>
                  <a:pt x="562" y="287"/>
                  <a:pt x="578" y="271"/>
                  <a:pt x="588" y="265"/>
                </a:cubicBezTo>
                <a:cubicBezTo>
                  <a:pt x="597" y="259"/>
                  <a:pt x="608" y="265"/>
                  <a:pt x="608" y="265"/>
                </a:cubicBezTo>
                <a:cubicBezTo>
                  <a:pt x="608" y="265"/>
                  <a:pt x="603" y="247"/>
                  <a:pt x="588" y="247"/>
                </a:cubicBezTo>
                <a:cubicBezTo>
                  <a:pt x="574" y="247"/>
                  <a:pt x="557" y="256"/>
                  <a:pt x="550" y="248"/>
                </a:cubicBezTo>
                <a:cubicBezTo>
                  <a:pt x="543" y="239"/>
                  <a:pt x="580" y="233"/>
                  <a:pt x="585" y="230"/>
                </a:cubicBezTo>
                <a:cubicBezTo>
                  <a:pt x="591" y="227"/>
                  <a:pt x="619" y="203"/>
                  <a:pt x="623" y="188"/>
                </a:cubicBezTo>
                <a:cubicBezTo>
                  <a:pt x="629" y="174"/>
                  <a:pt x="628" y="174"/>
                  <a:pt x="628" y="174"/>
                </a:cubicBezTo>
                <a:cubicBezTo>
                  <a:pt x="628" y="174"/>
                  <a:pt x="632" y="172"/>
                  <a:pt x="635" y="168"/>
                </a:cubicBezTo>
                <a:cubicBezTo>
                  <a:pt x="640" y="162"/>
                  <a:pt x="642" y="156"/>
                  <a:pt x="642" y="150"/>
                </a:cubicBezTo>
                <a:cubicBezTo>
                  <a:pt x="642" y="149"/>
                  <a:pt x="642" y="149"/>
                  <a:pt x="642" y="149"/>
                </a:cubicBezTo>
                <a:cubicBezTo>
                  <a:pt x="642" y="147"/>
                  <a:pt x="642" y="147"/>
                  <a:pt x="642" y="147"/>
                </a:cubicBezTo>
                <a:cubicBezTo>
                  <a:pt x="642" y="137"/>
                  <a:pt x="636" y="125"/>
                  <a:pt x="628" y="120"/>
                </a:cubicBezTo>
                <a:cubicBezTo>
                  <a:pt x="628" y="120"/>
                  <a:pt x="630" y="114"/>
                  <a:pt x="625" y="112"/>
                </a:cubicBezTo>
                <a:cubicBezTo>
                  <a:pt x="620" y="110"/>
                  <a:pt x="609" y="109"/>
                  <a:pt x="608" y="119"/>
                </a:cubicBezTo>
                <a:cubicBezTo>
                  <a:pt x="608" y="122"/>
                  <a:pt x="608" y="125"/>
                  <a:pt x="610" y="127"/>
                </a:cubicBezTo>
                <a:cubicBezTo>
                  <a:pt x="611" y="129"/>
                  <a:pt x="614" y="131"/>
                  <a:pt x="618" y="130"/>
                </a:cubicBezTo>
                <a:cubicBezTo>
                  <a:pt x="623" y="130"/>
                  <a:pt x="627" y="125"/>
                  <a:pt x="627" y="123"/>
                </a:cubicBezTo>
                <a:cubicBezTo>
                  <a:pt x="630" y="125"/>
                  <a:pt x="632" y="128"/>
                  <a:pt x="635" y="132"/>
                </a:cubicBezTo>
                <a:cubicBezTo>
                  <a:pt x="637" y="135"/>
                  <a:pt x="639" y="140"/>
                  <a:pt x="639" y="145"/>
                </a:cubicBezTo>
                <a:cubicBezTo>
                  <a:pt x="640" y="154"/>
                  <a:pt x="636" y="163"/>
                  <a:pt x="625" y="168"/>
                </a:cubicBezTo>
                <a:cubicBezTo>
                  <a:pt x="618" y="171"/>
                  <a:pt x="606" y="171"/>
                  <a:pt x="601" y="164"/>
                </a:cubicBezTo>
                <a:cubicBezTo>
                  <a:pt x="596" y="157"/>
                  <a:pt x="585" y="151"/>
                  <a:pt x="571" y="151"/>
                </a:cubicBezTo>
                <a:cubicBezTo>
                  <a:pt x="556" y="152"/>
                  <a:pt x="530" y="159"/>
                  <a:pt x="529" y="160"/>
                </a:cubicBezTo>
                <a:cubicBezTo>
                  <a:pt x="528" y="160"/>
                  <a:pt x="526" y="161"/>
                  <a:pt x="524" y="162"/>
                </a:cubicBezTo>
                <a:cubicBezTo>
                  <a:pt x="524" y="208"/>
                  <a:pt x="524" y="208"/>
                  <a:pt x="524" y="208"/>
                </a:cubicBezTo>
                <a:cubicBezTo>
                  <a:pt x="526" y="208"/>
                  <a:pt x="529" y="207"/>
                  <a:pt x="531" y="206"/>
                </a:cubicBezTo>
                <a:cubicBezTo>
                  <a:pt x="565" y="195"/>
                  <a:pt x="586" y="189"/>
                  <a:pt x="586" y="189"/>
                </a:cubicBezTo>
                <a:cubicBezTo>
                  <a:pt x="567" y="202"/>
                  <a:pt x="546" y="211"/>
                  <a:pt x="524" y="217"/>
                </a:cubicBezTo>
                <a:cubicBezTo>
                  <a:pt x="524" y="278"/>
                  <a:pt x="524" y="278"/>
                  <a:pt x="524" y="278"/>
                </a:cubicBezTo>
                <a:close/>
                <a:moveTo>
                  <a:pt x="524" y="157"/>
                </a:moveTo>
                <a:cubicBezTo>
                  <a:pt x="524" y="116"/>
                  <a:pt x="524" y="116"/>
                  <a:pt x="524" y="116"/>
                </a:cubicBezTo>
                <a:cubicBezTo>
                  <a:pt x="538" y="114"/>
                  <a:pt x="549" y="113"/>
                  <a:pt x="551" y="113"/>
                </a:cubicBezTo>
                <a:cubicBezTo>
                  <a:pt x="554" y="112"/>
                  <a:pt x="562" y="95"/>
                  <a:pt x="562" y="95"/>
                </a:cubicBezTo>
                <a:cubicBezTo>
                  <a:pt x="562" y="95"/>
                  <a:pt x="562" y="99"/>
                  <a:pt x="560" y="108"/>
                </a:cubicBezTo>
                <a:cubicBezTo>
                  <a:pt x="558" y="116"/>
                  <a:pt x="552" y="128"/>
                  <a:pt x="546" y="133"/>
                </a:cubicBezTo>
                <a:cubicBezTo>
                  <a:pt x="542" y="137"/>
                  <a:pt x="531" y="149"/>
                  <a:pt x="524" y="157"/>
                </a:cubicBezTo>
                <a:close/>
                <a:moveTo>
                  <a:pt x="455" y="452"/>
                </a:moveTo>
                <a:cubicBezTo>
                  <a:pt x="466" y="463"/>
                  <a:pt x="468" y="463"/>
                  <a:pt x="468" y="463"/>
                </a:cubicBezTo>
                <a:cubicBezTo>
                  <a:pt x="468" y="463"/>
                  <a:pt x="477" y="436"/>
                  <a:pt x="477" y="427"/>
                </a:cubicBezTo>
                <a:cubicBezTo>
                  <a:pt x="477" y="417"/>
                  <a:pt x="468" y="401"/>
                  <a:pt x="479" y="403"/>
                </a:cubicBezTo>
                <a:cubicBezTo>
                  <a:pt x="491" y="405"/>
                  <a:pt x="508" y="445"/>
                  <a:pt x="508" y="445"/>
                </a:cubicBezTo>
                <a:cubicBezTo>
                  <a:pt x="508" y="445"/>
                  <a:pt x="515" y="442"/>
                  <a:pt x="524" y="435"/>
                </a:cubicBezTo>
                <a:cubicBezTo>
                  <a:pt x="524" y="297"/>
                  <a:pt x="524" y="297"/>
                  <a:pt x="524" y="297"/>
                </a:cubicBezTo>
                <a:cubicBezTo>
                  <a:pt x="520" y="292"/>
                  <a:pt x="516" y="289"/>
                  <a:pt x="511" y="285"/>
                </a:cubicBezTo>
                <a:cubicBezTo>
                  <a:pt x="496" y="275"/>
                  <a:pt x="472" y="263"/>
                  <a:pt x="455" y="255"/>
                </a:cubicBezTo>
                <a:cubicBezTo>
                  <a:pt x="455" y="277"/>
                  <a:pt x="455" y="277"/>
                  <a:pt x="455" y="277"/>
                </a:cubicBezTo>
                <a:cubicBezTo>
                  <a:pt x="462" y="283"/>
                  <a:pt x="468" y="289"/>
                  <a:pt x="472" y="295"/>
                </a:cubicBezTo>
                <a:cubicBezTo>
                  <a:pt x="487" y="320"/>
                  <a:pt x="497" y="353"/>
                  <a:pt x="497" y="353"/>
                </a:cubicBezTo>
                <a:cubicBezTo>
                  <a:pt x="497" y="353"/>
                  <a:pt x="479" y="319"/>
                  <a:pt x="455" y="292"/>
                </a:cubicBezTo>
                <a:cubicBezTo>
                  <a:pt x="455" y="452"/>
                  <a:pt x="455" y="452"/>
                  <a:pt x="455" y="452"/>
                </a:cubicBezTo>
                <a:close/>
                <a:moveTo>
                  <a:pt x="455" y="233"/>
                </a:moveTo>
                <a:cubicBezTo>
                  <a:pt x="455" y="158"/>
                  <a:pt x="455" y="158"/>
                  <a:pt x="455" y="158"/>
                </a:cubicBezTo>
                <a:cubicBezTo>
                  <a:pt x="463" y="144"/>
                  <a:pt x="479" y="135"/>
                  <a:pt x="495" y="125"/>
                </a:cubicBezTo>
                <a:cubicBezTo>
                  <a:pt x="504" y="121"/>
                  <a:pt x="515" y="118"/>
                  <a:pt x="524" y="116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0" y="162"/>
                  <a:pt x="517" y="166"/>
                  <a:pt x="517" y="166"/>
                </a:cubicBezTo>
                <a:cubicBezTo>
                  <a:pt x="517" y="166"/>
                  <a:pt x="521" y="164"/>
                  <a:pt x="524" y="162"/>
                </a:cubicBezTo>
                <a:cubicBezTo>
                  <a:pt x="524" y="208"/>
                  <a:pt x="524" y="208"/>
                  <a:pt x="524" y="208"/>
                </a:cubicBezTo>
                <a:cubicBezTo>
                  <a:pt x="492" y="218"/>
                  <a:pt x="462" y="222"/>
                  <a:pt x="462" y="222"/>
                </a:cubicBezTo>
                <a:cubicBezTo>
                  <a:pt x="473" y="224"/>
                  <a:pt x="484" y="224"/>
                  <a:pt x="494" y="223"/>
                </a:cubicBezTo>
                <a:cubicBezTo>
                  <a:pt x="505" y="222"/>
                  <a:pt x="515" y="220"/>
                  <a:pt x="524" y="217"/>
                </a:cubicBezTo>
                <a:cubicBezTo>
                  <a:pt x="524" y="278"/>
                  <a:pt x="524" y="278"/>
                  <a:pt x="524" y="278"/>
                </a:cubicBezTo>
                <a:cubicBezTo>
                  <a:pt x="502" y="268"/>
                  <a:pt x="473" y="242"/>
                  <a:pt x="459" y="234"/>
                </a:cubicBezTo>
                <a:cubicBezTo>
                  <a:pt x="458" y="234"/>
                  <a:pt x="456" y="233"/>
                  <a:pt x="455" y="233"/>
                </a:cubicBezTo>
                <a:close/>
                <a:moveTo>
                  <a:pt x="388" y="453"/>
                </a:moveTo>
                <a:cubicBezTo>
                  <a:pt x="392" y="456"/>
                  <a:pt x="396" y="458"/>
                  <a:pt x="400" y="460"/>
                </a:cubicBezTo>
                <a:cubicBezTo>
                  <a:pt x="407" y="463"/>
                  <a:pt x="414" y="460"/>
                  <a:pt x="418" y="456"/>
                </a:cubicBezTo>
                <a:cubicBezTo>
                  <a:pt x="423" y="450"/>
                  <a:pt x="424" y="441"/>
                  <a:pt x="414" y="437"/>
                </a:cubicBezTo>
                <a:cubicBezTo>
                  <a:pt x="405" y="433"/>
                  <a:pt x="398" y="433"/>
                  <a:pt x="398" y="433"/>
                </a:cubicBezTo>
                <a:cubicBezTo>
                  <a:pt x="398" y="433"/>
                  <a:pt x="399" y="437"/>
                  <a:pt x="406" y="439"/>
                </a:cubicBezTo>
                <a:cubicBezTo>
                  <a:pt x="416" y="442"/>
                  <a:pt x="419" y="448"/>
                  <a:pt x="416" y="452"/>
                </a:cubicBezTo>
                <a:cubicBezTo>
                  <a:pt x="410" y="460"/>
                  <a:pt x="401" y="457"/>
                  <a:pt x="393" y="452"/>
                </a:cubicBezTo>
                <a:cubicBezTo>
                  <a:pt x="391" y="451"/>
                  <a:pt x="390" y="450"/>
                  <a:pt x="388" y="448"/>
                </a:cubicBezTo>
                <a:cubicBezTo>
                  <a:pt x="388" y="453"/>
                  <a:pt x="388" y="453"/>
                  <a:pt x="388" y="453"/>
                </a:cubicBezTo>
                <a:close/>
                <a:moveTo>
                  <a:pt x="388" y="316"/>
                </a:moveTo>
                <a:cubicBezTo>
                  <a:pt x="388" y="134"/>
                  <a:pt x="388" y="134"/>
                  <a:pt x="388" y="134"/>
                </a:cubicBezTo>
                <a:cubicBezTo>
                  <a:pt x="400" y="164"/>
                  <a:pt x="392" y="227"/>
                  <a:pt x="392" y="227"/>
                </a:cubicBezTo>
                <a:cubicBezTo>
                  <a:pt x="411" y="212"/>
                  <a:pt x="409" y="175"/>
                  <a:pt x="399" y="144"/>
                </a:cubicBezTo>
                <a:cubicBezTo>
                  <a:pt x="396" y="134"/>
                  <a:pt x="393" y="125"/>
                  <a:pt x="388" y="117"/>
                </a:cubicBezTo>
                <a:cubicBezTo>
                  <a:pt x="388" y="29"/>
                  <a:pt x="388" y="29"/>
                  <a:pt x="388" y="29"/>
                </a:cubicBezTo>
                <a:cubicBezTo>
                  <a:pt x="392" y="31"/>
                  <a:pt x="395" y="33"/>
                  <a:pt x="398" y="35"/>
                </a:cubicBezTo>
                <a:cubicBezTo>
                  <a:pt x="418" y="50"/>
                  <a:pt x="427" y="78"/>
                  <a:pt x="436" y="107"/>
                </a:cubicBezTo>
                <a:cubicBezTo>
                  <a:pt x="445" y="136"/>
                  <a:pt x="426" y="188"/>
                  <a:pt x="420" y="197"/>
                </a:cubicBezTo>
                <a:cubicBezTo>
                  <a:pt x="414" y="206"/>
                  <a:pt x="424" y="228"/>
                  <a:pt x="424" y="228"/>
                </a:cubicBezTo>
                <a:cubicBezTo>
                  <a:pt x="424" y="228"/>
                  <a:pt x="440" y="218"/>
                  <a:pt x="445" y="213"/>
                </a:cubicBezTo>
                <a:cubicBezTo>
                  <a:pt x="449" y="208"/>
                  <a:pt x="446" y="189"/>
                  <a:pt x="451" y="169"/>
                </a:cubicBezTo>
                <a:cubicBezTo>
                  <a:pt x="452" y="165"/>
                  <a:pt x="453" y="161"/>
                  <a:pt x="455" y="158"/>
                </a:cubicBezTo>
                <a:cubicBezTo>
                  <a:pt x="455" y="233"/>
                  <a:pt x="455" y="233"/>
                  <a:pt x="455" y="233"/>
                </a:cubicBezTo>
                <a:cubicBezTo>
                  <a:pt x="441" y="228"/>
                  <a:pt x="439" y="248"/>
                  <a:pt x="439" y="248"/>
                </a:cubicBezTo>
                <a:cubicBezTo>
                  <a:pt x="439" y="248"/>
                  <a:pt x="446" y="251"/>
                  <a:pt x="455" y="255"/>
                </a:cubicBezTo>
                <a:cubicBezTo>
                  <a:pt x="455" y="277"/>
                  <a:pt x="455" y="277"/>
                  <a:pt x="455" y="277"/>
                </a:cubicBezTo>
                <a:cubicBezTo>
                  <a:pt x="437" y="261"/>
                  <a:pt x="414" y="251"/>
                  <a:pt x="414" y="251"/>
                </a:cubicBezTo>
                <a:cubicBezTo>
                  <a:pt x="414" y="251"/>
                  <a:pt x="428" y="260"/>
                  <a:pt x="453" y="289"/>
                </a:cubicBezTo>
                <a:cubicBezTo>
                  <a:pt x="454" y="290"/>
                  <a:pt x="454" y="291"/>
                  <a:pt x="455" y="292"/>
                </a:cubicBezTo>
                <a:cubicBezTo>
                  <a:pt x="455" y="452"/>
                  <a:pt x="455" y="452"/>
                  <a:pt x="455" y="452"/>
                </a:cubicBezTo>
                <a:cubicBezTo>
                  <a:pt x="453" y="449"/>
                  <a:pt x="451" y="447"/>
                  <a:pt x="448" y="443"/>
                </a:cubicBezTo>
                <a:cubicBezTo>
                  <a:pt x="432" y="424"/>
                  <a:pt x="413" y="371"/>
                  <a:pt x="412" y="365"/>
                </a:cubicBezTo>
                <a:cubicBezTo>
                  <a:pt x="411" y="358"/>
                  <a:pt x="410" y="299"/>
                  <a:pt x="403" y="292"/>
                </a:cubicBezTo>
                <a:cubicBezTo>
                  <a:pt x="396" y="286"/>
                  <a:pt x="394" y="306"/>
                  <a:pt x="388" y="316"/>
                </a:cubicBezTo>
                <a:close/>
                <a:moveTo>
                  <a:pt x="341" y="182"/>
                </a:moveTo>
                <a:cubicBezTo>
                  <a:pt x="344" y="185"/>
                  <a:pt x="346" y="187"/>
                  <a:pt x="348" y="188"/>
                </a:cubicBezTo>
                <a:cubicBezTo>
                  <a:pt x="355" y="193"/>
                  <a:pt x="363" y="206"/>
                  <a:pt x="352" y="206"/>
                </a:cubicBezTo>
                <a:cubicBezTo>
                  <a:pt x="349" y="206"/>
                  <a:pt x="346" y="205"/>
                  <a:pt x="341" y="203"/>
                </a:cubicBezTo>
                <a:cubicBezTo>
                  <a:pt x="341" y="230"/>
                  <a:pt x="341" y="230"/>
                  <a:pt x="341" y="230"/>
                </a:cubicBezTo>
                <a:cubicBezTo>
                  <a:pt x="358" y="238"/>
                  <a:pt x="370" y="244"/>
                  <a:pt x="367" y="243"/>
                </a:cubicBezTo>
                <a:cubicBezTo>
                  <a:pt x="358" y="240"/>
                  <a:pt x="349" y="238"/>
                  <a:pt x="341" y="235"/>
                </a:cubicBezTo>
                <a:cubicBezTo>
                  <a:pt x="341" y="278"/>
                  <a:pt x="341" y="278"/>
                  <a:pt x="341" y="278"/>
                </a:cubicBezTo>
                <a:cubicBezTo>
                  <a:pt x="349" y="269"/>
                  <a:pt x="357" y="264"/>
                  <a:pt x="357" y="264"/>
                </a:cubicBezTo>
                <a:cubicBezTo>
                  <a:pt x="357" y="264"/>
                  <a:pt x="350" y="277"/>
                  <a:pt x="344" y="288"/>
                </a:cubicBezTo>
                <a:cubicBezTo>
                  <a:pt x="343" y="290"/>
                  <a:pt x="342" y="292"/>
                  <a:pt x="341" y="294"/>
                </a:cubicBezTo>
                <a:cubicBezTo>
                  <a:pt x="341" y="359"/>
                  <a:pt x="341" y="359"/>
                  <a:pt x="341" y="359"/>
                </a:cubicBezTo>
                <a:cubicBezTo>
                  <a:pt x="357" y="357"/>
                  <a:pt x="382" y="327"/>
                  <a:pt x="388" y="317"/>
                </a:cubicBezTo>
                <a:cubicBezTo>
                  <a:pt x="388" y="317"/>
                  <a:pt x="388" y="317"/>
                  <a:pt x="388" y="316"/>
                </a:cubicBezTo>
                <a:cubicBezTo>
                  <a:pt x="388" y="134"/>
                  <a:pt x="388" y="134"/>
                  <a:pt x="388" y="134"/>
                </a:cubicBezTo>
                <a:cubicBezTo>
                  <a:pt x="388" y="134"/>
                  <a:pt x="388" y="134"/>
                  <a:pt x="388" y="133"/>
                </a:cubicBezTo>
                <a:cubicBezTo>
                  <a:pt x="376" y="104"/>
                  <a:pt x="371" y="98"/>
                  <a:pt x="371" y="98"/>
                </a:cubicBezTo>
                <a:cubicBezTo>
                  <a:pt x="376" y="98"/>
                  <a:pt x="383" y="106"/>
                  <a:pt x="388" y="117"/>
                </a:cubicBezTo>
                <a:cubicBezTo>
                  <a:pt x="388" y="29"/>
                  <a:pt x="388" y="29"/>
                  <a:pt x="388" y="29"/>
                </a:cubicBezTo>
                <a:cubicBezTo>
                  <a:pt x="369" y="15"/>
                  <a:pt x="347" y="0"/>
                  <a:pt x="347" y="0"/>
                </a:cubicBezTo>
                <a:cubicBezTo>
                  <a:pt x="347" y="0"/>
                  <a:pt x="360" y="22"/>
                  <a:pt x="353" y="28"/>
                </a:cubicBezTo>
                <a:cubicBezTo>
                  <a:pt x="348" y="32"/>
                  <a:pt x="344" y="31"/>
                  <a:pt x="341" y="28"/>
                </a:cubicBezTo>
                <a:cubicBezTo>
                  <a:pt x="341" y="182"/>
                  <a:pt x="341" y="182"/>
                  <a:pt x="341" y="182"/>
                </a:cubicBezTo>
                <a:close/>
                <a:moveTo>
                  <a:pt x="341" y="459"/>
                </a:moveTo>
                <a:cubicBezTo>
                  <a:pt x="351" y="479"/>
                  <a:pt x="351" y="479"/>
                  <a:pt x="351" y="479"/>
                </a:cubicBezTo>
                <a:cubicBezTo>
                  <a:pt x="351" y="479"/>
                  <a:pt x="364" y="478"/>
                  <a:pt x="359" y="466"/>
                </a:cubicBezTo>
                <a:cubicBezTo>
                  <a:pt x="355" y="459"/>
                  <a:pt x="350" y="448"/>
                  <a:pt x="341" y="438"/>
                </a:cubicBezTo>
                <a:cubicBezTo>
                  <a:pt x="341" y="459"/>
                  <a:pt x="341" y="459"/>
                  <a:pt x="341" y="459"/>
                </a:cubicBezTo>
                <a:close/>
                <a:moveTo>
                  <a:pt x="341" y="411"/>
                </a:moveTo>
                <a:cubicBezTo>
                  <a:pt x="341" y="404"/>
                  <a:pt x="341" y="404"/>
                  <a:pt x="341" y="404"/>
                </a:cubicBezTo>
                <a:cubicBezTo>
                  <a:pt x="345" y="405"/>
                  <a:pt x="349" y="406"/>
                  <a:pt x="353" y="407"/>
                </a:cubicBezTo>
                <a:cubicBezTo>
                  <a:pt x="375" y="413"/>
                  <a:pt x="375" y="431"/>
                  <a:pt x="377" y="435"/>
                </a:cubicBezTo>
                <a:cubicBezTo>
                  <a:pt x="378" y="438"/>
                  <a:pt x="383" y="443"/>
                  <a:pt x="388" y="448"/>
                </a:cubicBezTo>
                <a:cubicBezTo>
                  <a:pt x="388" y="453"/>
                  <a:pt x="388" y="453"/>
                  <a:pt x="388" y="453"/>
                </a:cubicBezTo>
                <a:cubicBezTo>
                  <a:pt x="384" y="450"/>
                  <a:pt x="381" y="447"/>
                  <a:pt x="381" y="447"/>
                </a:cubicBezTo>
                <a:cubicBezTo>
                  <a:pt x="381" y="447"/>
                  <a:pt x="380" y="452"/>
                  <a:pt x="378" y="460"/>
                </a:cubicBezTo>
                <a:cubicBezTo>
                  <a:pt x="376" y="468"/>
                  <a:pt x="364" y="477"/>
                  <a:pt x="364" y="477"/>
                </a:cubicBezTo>
                <a:cubicBezTo>
                  <a:pt x="364" y="477"/>
                  <a:pt x="376" y="452"/>
                  <a:pt x="376" y="445"/>
                </a:cubicBezTo>
                <a:cubicBezTo>
                  <a:pt x="376" y="439"/>
                  <a:pt x="375" y="438"/>
                  <a:pt x="370" y="439"/>
                </a:cubicBezTo>
                <a:cubicBezTo>
                  <a:pt x="366" y="439"/>
                  <a:pt x="369" y="431"/>
                  <a:pt x="369" y="431"/>
                </a:cubicBezTo>
                <a:cubicBezTo>
                  <a:pt x="370" y="421"/>
                  <a:pt x="360" y="415"/>
                  <a:pt x="347" y="412"/>
                </a:cubicBezTo>
                <a:cubicBezTo>
                  <a:pt x="345" y="412"/>
                  <a:pt x="343" y="411"/>
                  <a:pt x="341" y="411"/>
                </a:cubicBezTo>
                <a:close/>
                <a:moveTo>
                  <a:pt x="296" y="12"/>
                </a:moveTo>
                <a:cubicBezTo>
                  <a:pt x="296" y="12"/>
                  <a:pt x="301" y="26"/>
                  <a:pt x="295" y="34"/>
                </a:cubicBezTo>
                <a:cubicBezTo>
                  <a:pt x="289" y="42"/>
                  <a:pt x="274" y="89"/>
                  <a:pt x="297" y="127"/>
                </a:cubicBezTo>
                <a:cubicBezTo>
                  <a:pt x="315" y="158"/>
                  <a:pt x="331" y="174"/>
                  <a:pt x="341" y="182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0" y="26"/>
                  <a:pt x="339" y="24"/>
                  <a:pt x="338" y="22"/>
                </a:cubicBezTo>
                <a:cubicBezTo>
                  <a:pt x="335" y="16"/>
                  <a:pt x="329" y="6"/>
                  <a:pt x="329" y="6"/>
                </a:cubicBezTo>
                <a:cubicBezTo>
                  <a:pt x="329" y="6"/>
                  <a:pt x="338" y="28"/>
                  <a:pt x="334" y="32"/>
                </a:cubicBezTo>
                <a:cubicBezTo>
                  <a:pt x="330" y="37"/>
                  <a:pt x="324" y="43"/>
                  <a:pt x="319" y="36"/>
                </a:cubicBezTo>
                <a:cubicBezTo>
                  <a:pt x="313" y="28"/>
                  <a:pt x="311" y="20"/>
                  <a:pt x="306" y="16"/>
                </a:cubicBezTo>
                <a:cubicBezTo>
                  <a:pt x="302" y="13"/>
                  <a:pt x="296" y="12"/>
                  <a:pt x="296" y="12"/>
                </a:cubicBezTo>
                <a:close/>
                <a:moveTo>
                  <a:pt x="341" y="203"/>
                </a:moveTo>
                <a:cubicBezTo>
                  <a:pt x="341" y="230"/>
                  <a:pt x="341" y="230"/>
                  <a:pt x="341" y="230"/>
                </a:cubicBezTo>
                <a:cubicBezTo>
                  <a:pt x="308" y="215"/>
                  <a:pt x="259" y="193"/>
                  <a:pt x="273" y="202"/>
                </a:cubicBezTo>
                <a:cubicBezTo>
                  <a:pt x="294" y="216"/>
                  <a:pt x="313" y="227"/>
                  <a:pt x="337" y="234"/>
                </a:cubicBezTo>
                <a:cubicBezTo>
                  <a:pt x="338" y="234"/>
                  <a:pt x="340" y="235"/>
                  <a:pt x="341" y="235"/>
                </a:cubicBezTo>
                <a:cubicBezTo>
                  <a:pt x="341" y="278"/>
                  <a:pt x="341" y="278"/>
                  <a:pt x="341" y="278"/>
                </a:cubicBezTo>
                <a:cubicBezTo>
                  <a:pt x="337" y="284"/>
                  <a:pt x="332" y="292"/>
                  <a:pt x="330" y="301"/>
                </a:cubicBezTo>
                <a:cubicBezTo>
                  <a:pt x="324" y="326"/>
                  <a:pt x="325" y="351"/>
                  <a:pt x="325" y="351"/>
                </a:cubicBezTo>
                <a:cubicBezTo>
                  <a:pt x="325" y="351"/>
                  <a:pt x="335" y="312"/>
                  <a:pt x="341" y="294"/>
                </a:cubicBezTo>
                <a:cubicBezTo>
                  <a:pt x="341" y="359"/>
                  <a:pt x="341" y="359"/>
                  <a:pt x="341" y="359"/>
                </a:cubicBezTo>
                <a:cubicBezTo>
                  <a:pt x="341" y="359"/>
                  <a:pt x="340" y="359"/>
                  <a:pt x="339" y="359"/>
                </a:cubicBezTo>
                <a:cubicBezTo>
                  <a:pt x="324" y="359"/>
                  <a:pt x="326" y="377"/>
                  <a:pt x="326" y="377"/>
                </a:cubicBezTo>
                <a:cubicBezTo>
                  <a:pt x="326" y="377"/>
                  <a:pt x="313" y="365"/>
                  <a:pt x="308" y="338"/>
                </a:cubicBezTo>
                <a:cubicBezTo>
                  <a:pt x="305" y="313"/>
                  <a:pt x="323" y="278"/>
                  <a:pt x="328" y="269"/>
                </a:cubicBezTo>
                <a:cubicBezTo>
                  <a:pt x="321" y="270"/>
                  <a:pt x="310" y="272"/>
                  <a:pt x="300" y="275"/>
                </a:cubicBezTo>
                <a:cubicBezTo>
                  <a:pt x="289" y="279"/>
                  <a:pt x="281" y="283"/>
                  <a:pt x="276" y="288"/>
                </a:cubicBezTo>
                <a:cubicBezTo>
                  <a:pt x="270" y="294"/>
                  <a:pt x="266" y="302"/>
                  <a:pt x="264" y="313"/>
                </a:cubicBezTo>
                <a:cubicBezTo>
                  <a:pt x="264" y="313"/>
                  <a:pt x="270" y="310"/>
                  <a:pt x="275" y="311"/>
                </a:cubicBezTo>
                <a:cubicBezTo>
                  <a:pt x="280" y="312"/>
                  <a:pt x="275" y="322"/>
                  <a:pt x="272" y="323"/>
                </a:cubicBezTo>
                <a:cubicBezTo>
                  <a:pt x="269" y="324"/>
                  <a:pt x="261" y="318"/>
                  <a:pt x="261" y="318"/>
                </a:cubicBezTo>
                <a:cubicBezTo>
                  <a:pt x="256" y="334"/>
                  <a:pt x="259" y="406"/>
                  <a:pt x="296" y="405"/>
                </a:cubicBezTo>
                <a:cubicBezTo>
                  <a:pt x="313" y="405"/>
                  <a:pt x="326" y="402"/>
                  <a:pt x="341" y="404"/>
                </a:cubicBezTo>
                <a:cubicBezTo>
                  <a:pt x="341" y="411"/>
                  <a:pt x="341" y="411"/>
                  <a:pt x="341" y="411"/>
                </a:cubicBezTo>
                <a:cubicBezTo>
                  <a:pt x="324" y="409"/>
                  <a:pt x="305" y="411"/>
                  <a:pt x="303" y="413"/>
                </a:cubicBezTo>
                <a:cubicBezTo>
                  <a:pt x="303" y="413"/>
                  <a:pt x="307" y="414"/>
                  <a:pt x="325" y="424"/>
                </a:cubicBezTo>
                <a:cubicBezTo>
                  <a:pt x="331" y="427"/>
                  <a:pt x="336" y="432"/>
                  <a:pt x="341" y="438"/>
                </a:cubicBezTo>
                <a:cubicBezTo>
                  <a:pt x="341" y="459"/>
                  <a:pt x="341" y="459"/>
                  <a:pt x="341" y="459"/>
                </a:cubicBezTo>
                <a:cubicBezTo>
                  <a:pt x="335" y="445"/>
                  <a:pt x="335" y="445"/>
                  <a:pt x="335" y="445"/>
                </a:cubicBezTo>
                <a:cubicBezTo>
                  <a:pt x="315" y="432"/>
                  <a:pt x="315" y="432"/>
                  <a:pt x="315" y="432"/>
                </a:cubicBezTo>
                <a:cubicBezTo>
                  <a:pt x="315" y="432"/>
                  <a:pt x="294" y="421"/>
                  <a:pt x="275" y="406"/>
                </a:cubicBezTo>
                <a:cubicBezTo>
                  <a:pt x="257" y="391"/>
                  <a:pt x="250" y="352"/>
                  <a:pt x="251" y="339"/>
                </a:cubicBezTo>
                <a:cubicBezTo>
                  <a:pt x="252" y="327"/>
                  <a:pt x="257" y="294"/>
                  <a:pt x="256" y="274"/>
                </a:cubicBezTo>
                <a:cubicBezTo>
                  <a:pt x="255" y="257"/>
                  <a:pt x="252" y="249"/>
                  <a:pt x="247" y="245"/>
                </a:cubicBezTo>
                <a:cubicBezTo>
                  <a:pt x="232" y="237"/>
                  <a:pt x="211" y="245"/>
                  <a:pt x="214" y="265"/>
                </a:cubicBezTo>
                <a:cubicBezTo>
                  <a:pt x="216" y="273"/>
                  <a:pt x="220" y="281"/>
                  <a:pt x="221" y="283"/>
                </a:cubicBezTo>
                <a:cubicBezTo>
                  <a:pt x="225" y="283"/>
                  <a:pt x="228" y="283"/>
                  <a:pt x="229" y="281"/>
                </a:cubicBezTo>
                <a:cubicBezTo>
                  <a:pt x="232" y="277"/>
                  <a:pt x="232" y="270"/>
                  <a:pt x="232" y="270"/>
                </a:cubicBezTo>
                <a:cubicBezTo>
                  <a:pt x="232" y="270"/>
                  <a:pt x="239" y="286"/>
                  <a:pt x="234" y="304"/>
                </a:cubicBezTo>
                <a:cubicBezTo>
                  <a:pt x="229" y="319"/>
                  <a:pt x="211" y="334"/>
                  <a:pt x="207" y="336"/>
                </a:cubicBezTo>
                <a:cubicBezTo>
                  <a:pt x="207" y="319"/>
                  <a:pt x="207" y="319"/>
                  <a:pt x="207" y="319"/>
                </a:cubicBezTo>
                <a:cubicBezTo>
                  <a:pt x="209" y="317"/>
                  <a:pt x="211" y="316"/>
                  <a:pt x="212" y="314"/>
                </a:cubicBezTo>
                <a:cubicBezTo>
                  <a:pt x="219" y="304"/>
                  <a:pt x="226" y="291"/>
                  <a:pt x="226" y="291"/>
                </a:cubicBezTo>
                <a:cubicBezTo>
                  <a:pt x="226" y="291"/>
                  <a:pt x="214" y="305"/>
                  <a:pt x="209" y="310"/>
                </a:cubicBezTo>
                <a:cubicBezTo>
                  <a:pt x="208" y="311"/>
                  <a:pt x="208" y="312"/>
                  <a:pt x="207" y="312"/>
                </a:cubicBezTo>
                <a:cubicBezTo>
                  <a:pt x="207" y="283"/>
                  <a:pt x="207" y="283"/>
                  <a:pt x="207" y="283"/>
                </a:cubicBezTo>
                <a:cubicBezTo>
                  <a:pt x="209" y="283"/>
                  <a:pt x="211" y="283"/>
                  <a:pt x="214" y="283"/>
                </a:cubicBezTo>
                <a:cubicBezTo>
                  <a:pt x="213" y="279"/>
                  <a:pt x="211" y="274"/>
                  <a:pt x="210" y="270"/>
                </a:cubicBezTo>
                <a:cubicBezTo>
                  <a:pt x="207" y="261"/>
                  <a:pt x="207" y="252"/>
                  <a:pt x="212" y="245"/>
                </a:cubicBezTo>
                <a:cubicBezTo>
                  <a:pt x="217" y="240"/>
                  <a:pt x="222" y="237"/>
                  <a:pt x="227" y="236"/>
                </a:cubicBezTo>
                <a:cubicBezTo>
                  <a:pt x="243" y="232"/>
                  <a:pt x="254" y="241"/>
                  <a:pt x="259" y="252"/>
                </a:cubicBezTo>
                <a:cubicBezTo>
                  <a:pt x="264" y="265"/>
                  <a:pt x="262" y="279"/>
                  <a:pt x="264" y="293"/>
                </a:cubicBezTo>
                <a:cubicBezTo>
                  <a:pt x="264" y="293"/>
                  <a:pt x="266" y="291"/>
                  <a:pt x="269" y="288"/>
                </a:cubicBezTo>
                <a:cubicBezTo>
                  <a:pt x="278" y="279"/>
                  <a:pt x="284" y="275"/>
                  <a:pt x="297" y="271"/>
                </a:cubicBezTo>
                <a:cubicBezTo>
                  <a:pt x="321" y="263"/>
                  <a:pt x="321" y="263"/>
                  <a:pt x="321" y="263"/>
                </a:cubicBezTo>
                <a:cubicBezTo>
                  <a:pt x="307" y="258"/>
                  <a:pt x="280" y="246"/>
                  <a:pt x="267" y="227"/>
                </a:cubicBezTo>
                <a:cubicBezTo>
                  <a:pt x="249" y="201"/>
                  <a:pt x="252" y="173"/>
                  <a:pt x="252" y="173"/>
                </a:cubicBezTo>
                <a:cubicBezTo>
                  <a:pt x="252" y="173"/>
                  <a:pt x="258" y="184"/>
                  <a:pt x="264" y="188"/>
                </a:cubicBezTo>
                <a:cubicBezTo>
                  <a:pt x="270" y="194"/>
                  <a:pt x="295" y="179"/>
                  <a:pt x="302" y="179"/>
                </a:cubicBezTo>
                <a:cubicBezTo>
                  <a:pt x="308" y="179"/>
                  <a:pt x="327" y="195"/>
                  <a:pt x="341" y="203"/>
                </a:cubicBezTo>
                <a:close/>
                <a:moveTo>
                  <a:pt x="207" y="391"/>
                </a:moveTo>
                <a:cubicBezTo>
                  <a:pt x="211" y="392"/>
                  <a:pt x="215" y="393"/>
                  <a:pt x="217" y="392"/>
                </a:cubicBezTo>
                <a:cubicBezTo>
                  <a:pt x="226" y="389"/>
                  <a:pt x="229" y="400"/>
                  <a:pt x="229" y="400"/>
                </a:cubicBezTo>
                <a:cubicBezTo>
                  <a:pt x="229" y="400"/>
                  <a:pt x="234" y="390"/>
                  <a:pt x="231" y="374"/>
                </a:cubicBezTo>
                <a:cubicBezTo>
                  <a:pt x="229" y="359"/>
                  <a:pt x="211" y="341"/>
                  <a:pt x="207" y="338"/>
                </a:cubicBezTo>
                <a:cubicBezTo>
                  <a:pt x="207" y="350"/>
                  <a:pt x="207" y="350"/>
                  <a:pt x="207" y="350"/>
                </a:cubicBezTo>
                <a:cubicBezTo>
                  <a:pt x="209" y="352"/>
                  <a:pt x="211" y="354"/>
                  <a:pt x="212" y="357"/>
                </a:cubicBezTo>
                <a:cubicBezTo>
                  <a:pt x="220" y="370"/>
                  <a:pt x="224" y="385"/>
                  <a:pt x="224" y="385"/>
                </a:cubicBezTo>
                <a:cubicBezTo>
                  <a:pt x="224" y="385"/>
                  <a:pt x="214" y="368"/>
                  <a:pt x="207" y="358"/>
                </a:cubicBezTo>
                <a:lnTo>
                  <a:pt x="207" y="391"/>
                </a:lnTo>
                <a:close/>
                <a:moveTo>
                  <a:pt x="207" y="283"/>
                </a:moveTo>
                <a:cubicBezTo>
                  <a:pt x="206" y="283"/>
                  <a:pt x="206" y="283"/>
                  <a:pt x="205" y="283"/>
                </a:cubicBezTo>
                <a:cubicBezTo>
                  <a:pt x="201" y="284"/>
                  <a:pt x="188" y="305"/>
                  <a:pt x="182" y="307"/>
                </a:cubicBezTo>
                <a:cubicBezTo>
                  <a:pt x="176" y="310"/>
                  <a:pt x="178" y="300"/>
                  <a:pt x="181" y="296"/>
                </a:cubicBezTo>
                <a:cubicBezTo>
                  <a:pt x="184" y="292"/>
                  <a:pt x="193" y="279"/>
                  <a:pt x="199" y="253"/>
                </a:cubicBezTo>
                <a:cubicBezTo>
                  <a:pt x="204" y="227"/>
                  <a:pt x="188" y="203"/>
                  <a:pt x="183" y="199"/>
                </a:cubicBezTo>
                <a:cubicBezTo>
                  <a:pt x="178" y="196"/>
                  <a:pt x="178" y="187"/>
                  <a:pt x="178" y="187"/>
                </a:cubicBezTo>
                <a:cubicBezTo>
                  <a:pt x="178" y="187"/>
                  <a:pt x="175" y="188"/>
                  <a:pt x="173" y="192"/>
                </a:cubicBezTo>
                <a:cubicBezTo>
                  <a:pt x="171" y="195"/>
                  <a:pt x="171" y="200"/>
                  <a:pt x="169" y="205"/>
                </a:cubicBezTo>
                <a:cubicBezTo>
                  <a:pt x="168" y="210"/>
                  <a:pt x="164" y="208"/>
                  <a:pt x="160" y="206"/>
                </a:cubicBezTo>
                <a:cubicBezTo>
                  <a:pt x="157" y="203"/>
                  <a:pt x="158" y="190"/>
                  <a:pt x="158" y="190"/>
                </a:cubicBezTo>
                <a:cubicBezTo>
                  <a:pt x="158" y="190"/>
                  <a:pt x="157" y="197"/>
                  <a:pt x="156" y="200"/>
                </a:cubicBezTo>
                <a:cubicBezTo>
                  <a:pt x="156" y="203"/>
                  <a:pt x="155" y="205"/>
                  <a:pt x="154" y="206"/>
                </a:cubicBezTo>
                <a:cubicBezTo>
                  <a:pt x="154" y="302"/>
                  <a:pt x="154" y="302"/>
                  <a:pt x="154" y="302"/>
                </a:cubicBezTo>
                <a:cubicBezTo>
                  <a:pt x="158" y="315"/>
                  <a:pt x="164" y="326"/>
                  <a:pt x="164" y="326"/>
                </a:cubicBezTo>
                <a:cubicBezTo>
                  <a:pt x="164" y="326"/>
                  <a:pt x="159" y="326"/>
                  <a:pt x="155" y="319"/>
                </a:cubicBezTo>
                <a:cubicBezTo>
                  <a:pt x="154" y="318"/>
                  <a:pt x="154" y="317"/>
                  <a:pt x="154" y="316"/>
                </a:cubicBezTo>
                <a:cubicBezTo>
                  <a:pt x="154" y="346"/>
                  <a:pt x="154" y="346"/>
                  <a:pt x="154" y="346"/>
                </a:cubicBezTo>
                <a:cubicBezTo>
                  <a:pt x="154" y="344"/>
                  <a:pt x="155" y="344"/>
                  <a:pt x="155" y="344"/>
                </a:cubicBezTo>
                <a:cubicBezTo>
                  <a:pt x="155" y="344"/>
                  <a:pt x="155" y="345"/>
                  <a:pt x="154" y="346"/>
                </a:cubicBezTo>
                <a:cubicBezTo>
                  <a:pt x="154" y="459"/>
                  <a:pt x="154" y="459"/>
                  <a:pt x="154" y="459"/>
                </a:cubicBezTo>
                <a:cubicBezTo>
                  <a:pt x="157" y="466"/>
                  <a:pt x="164" y="474"/>
                  <a:pt x="164" y="474"/>
                </a:cubicBezTo>
                <a:cubicBezTo>
                  <a:pt x="164" y="474"/>
                  <a:pt x="165" y="474"/>
                  <a:pt x="171" y="460"/>
                </a:cubicBezTo>
                <a:cubicBezTo>
                  <a:pt x="177" y="445"/>
                  <a:pt x="178" y="412"/>
                  <a:pt x="177" y="408"/>
                </a:cubicBezTo>
                <a:cubicBezTo>
                  <a:pt x="177" y="404"/>
                  <a:pt x="166" y="370"/>
                  <a:pt x="169" y="365"/>
                </a:cubicBezTo>
                <a:cubicBezTo>
                  <a:pt x="172" y="361"/>
                  <a:pt x="177" y="372"/>
                  <a:pt x="182" y="377"/>
                </a:cubicBezTo>
                <a:cubicBezTo>
                  <a:pt x="186" y="380"/>
                  <a:pt x="197" y="387"/>
                  <a:pt x="207" y="391"/>
                </a:cubicBezTo>
                <a:cubicBezTo>
                  <a:pt x="207" y="358"/>
                  <a:pt x="207" y="358"/>
                  <a:pt x="207" y="358"/>
                </a:cubicBezTo>
                <a:cubicBezTo>
                  <a:pt x="205" y="356"/>
                  <a:pt x="203" y="353"/>
                  <a:pt x="202" y="352"/>
                </a:cubicBezTo>
                <a:cubicBezTo>
                  <a:pt x="196" y="347"/>
                  <a:pt x="190" y="341"/>
                  <a:pt x="190" y="341"/>
                </a:cubicBezTo>
                <a:cubicBezTo>
                  <a:pt x="190" y="341"/>
                  <a:pt x="199" y="343"/>
                  <a:pt x="207" y="350"/>
                </a:cubicBezTo>
                <a:cubicBezTo>
                  <a:pt x="207" y="338"/>
                  <a:pt x="207" y="338"/>
                  <a:pt x="207" y="338"/>
                </a:cubicBezTo>
                <a:cubicBezTo>
                  <a:pt x="206" y="337"/>
                  <a:pt x="206" y="337"/>
                  <a:pt x="206" y="337"/>
                </a:cubicBezTo>
                <a:cubicBezTo>
                  <a:pt x="206" y="337"/>
                  <a:pt x="206" y="337"/>
                  <a:pt x="207" y="336"/>
                </a:cubicBezTo>
                <a:cubicBezTo>
                  <a:pt x="207" y="319"/>
                  <a:pt x="207" y="319"/>
                  <a:pt x="207" y="319"/>
                </a:cubicBezTo>
                <a:cubicBezTo>
                  <a:pt x="197" y="326"/>
                  <a:pt x="180" y="330"/>
                  <a:pt x="180" y="330"/>
                </a:cubicBezTo>
                <a:cubicBezTo>
                  <a:pt x="182" y="328"/>
                  <a:pt x="182" y="328"/>
                  <a:pt x="182" y="328"/>
                </a:cubicBezTo>
                <a:cubicBezTo>
                  <a:pt x="182" y="328"/>
                  <a:pt x="199" y="318"/>
                  <a:pt x="207" y="312"/>
                </a:cubicBezTo>
                <a:lnTo>
                  <a:pt x="207" y="283"/>
                </a:lnTo>
                <a:close/>
                <a:moveTo>
                  <a:pt x="154" y="206"/>
                </a:moveTo>
                <a:cubicBezTo>
                  <a:pt x="152" y="207"/>
                  <a:pt x="151" y="208"/>
                  <a:pt x="149" y="206"/>
                </a:cubicBezTo>
                <a:cubicBezTo>
                  <a:pt x="144" y="204"/>
                  <a:pt x="147" y="189"/>
                  <a:pt x="147" y="189"/>
                </a:cubicBezTo>
                <a:cubicBezTo>
                  <a:pt x="147" y="189"/>
                  <a:pt x="144" y="192"/>
                  <a:pt x="141" y="197"/>
                </a:cubicBezTo>
                <a:cubicBezTo>
                  <a:pt x="141" y="314"/>
                  <a:pt x="141" y="314"/>
                  <a:pt x="141" y="314"/>
                </a:cubicBezTo>
                <a:cubicBezTo>
                  <a:pt x="141" y="314"/>
                  <a:pt x="141" y="314"/>
                  <a:pt x="142" y="315"/>
                </a:cubicBezTo>
                <a:cubicBezTo>
                  <a:pt x="147" y="319"/>
                  <a:pt x="145" y="333"/>
                  <a:pt x="145" y="333"/>
                </a:cubicBezTo>
                <a:cubicBezTo>
                  <a:pt x="145" y="333"/>
                  <a:pt x="143" y="332"/>
                  <a:pt x="141" y="331"/>
                </a:cubicBezTo>
                <a:cubicBezTo>
                  <a:pt x="141" y="359"/>
                  <a:pt x="141" y="359"/>
                  <a:pt x="141" y="359"/>
                </a:cubicBezTo>
                <a:cubicBezTo>
                  <a:pt x="146" y="353"/>
                  <a:pt x="151" y="348"/>
                  <a:pt x="154" y="346"/>
                </a:cubicBezTo>
                <a:cubicBezTo>
                  <a:pt x="154" y="316"/>
                  <a:pt x="154" y="316"/>
                  <a:pt x="154" y="316"/>
                </a:cubicBezTo>
                <a:cubicBezTo>
                  <a:pt x="151" y="308"/>
                  <a:pt x="148" y="293"/>
                  <a:pt x="144" y="282"/>
                </a:cubicBezTo>
                <a:cubicBezTo>
                  <a:pt x="141" y="270"/>
                  <a:pt x="152" y="250"/>
                  <a:pt x="152" y="250"/>
                </a:cubicBezTo>
                <a:cubicBezTo>
                  <a:pt x="152" y="250"/>
                  <a:pt x="149" y="253"/>
                  <a:pt x="148" y="273"/>
                </a:cubicBezTo>
                <a:cubicBezTo>
                  <a:pt x="147" y="281"/>
                  <a:pt x="150" y="292"/>
                  <a:pt x="154" y="302"/>
                </a:cubicBezTo>
                <a:cubicBezTo>
                  <a:pt x="154" y="206"/>
                  <a:pt x="154" y="206"/>
                  <a:pt x="154" y="206"/>
                </a:cubicBezTo>
                <a:close/>
                <a:moveTo>
                  <a:pt x="141" y="452"/>
                </a:moveTo>
                <a:cubicBezTo>
                  <a:pt x="141" y="370"/>
                  <a:pt x="141" y="370"/>
                  <a:pt x="141" y="370"/>
                </a:cubicBezTo>
                <a:cubicBezTo>
                  <a:pt x="147" y="357"/>
                  <a:pt x="151" y="350"/>
                  <a:pt x="154" y="346"/>
                </a:cubicBezTo>
                <a:cubicBezTo>
                  <a:pt x="154" y="459"/>
                  <a:pt x="154" y="459"/>
                  <a:pt x="154" y="459"/>
                </a:cubicBezTo>
                <a:cubicBezTo>
                  <a:pt x="153" y="458"/>
                  <a:pt x="152" y="456"/>
                  <a:pt x="152" y="456"/>
                </a:cubicBezTo>
                <a:cubicBezTo>
                  <a:pt x="150" y="450"/>
                  <a:pt x="152" y="439"/>
                  <a:pt x="146" y="442"/>
                </a:cubicBezTo>
                <a:cubicBezTo>
                  <a:pt x="144" y="443"/>
                  <a:pt x="142" y="448"/>
                  <a:pt x="141" y="452"/>
                </a:cubicBezTo>
                <a:close/>
                <a:moveTo>
                  <a:pt x="141" y="197"/>
                </a:moveTo>
                <a:cubicBezTo>
                  <a:pt x="136" y="203"/>
                  <a:pt x="130" y="212"/>
                  <a:pt x="125" y="219"/>
                </a:cubicBezTo>
                <a:cubicBezTo>
                  <a:pt x="116" y="231"/>
                  <a:pt x="116" y="248"/>
                  <a:pt x="116" y="266"/>
                </a:cubicBezTo>
                <a:cubicBezTo>
                  <a:pt x="116" y="284"/>
                  <a:pt x="135" y="309"/>
                  <a:pt x="141" y="314"/>
                </a:cubicBezTo>
                <a:cubicBezTo>
                  <a:pt x="141" y="197"/>
                  <a:pt x="141" y="197"/>
                  <a:pt x="141" y="197"/>
                </a:cubicBezTo>
                <a:close/>
                <a:moveTo>
                  <a:pt x="141" y="331"/>
                </a:moveTo>
                <a:cubicBezTo>
                  <a:pt x="141" y="359"/>
                  <a:pt x="141" y="359"/>
                  <a:pt x="141" y="359"/>
                </a:cubicBezTo>
                <a:cubicBezTo>
                  <a:pt x="136" y="365"/>
                  <a:pt x="132" y="373"/>
                  <a:pt x="130" y="380"/>
                </a:cubicBezTo>
                <a:cubicBezTo>
                  <a:pt x="126" y="397"/>
                  <a:pt x="127" y="417"/>
                  <a:pt x="127" y="417"/>
                </a:cubicBezTo>
                <a:cubicBezTo>
                  <a:pt x="127" y="417"/>
                  <a:pt x="131" y="393"/>
                  <a:pt x="140" y="373"/>
                </a:cubicBezTo>
                <a:cubicBezTo>
                  <a:pt x="140" y="372"/>
                  <a:pt x="141" y="371"/>
                  <a:pt x="141" y="370"/>
                </a:cubicBezTo>
                <a:cubicBezTo>
                  <a:pt x="141" y="452"/>
                  <a:pt x="141" y="452"/>
                  <a:pt x="141" y="452"/>
                </a:cubicBezTo>
                <a:cubicBezTo>
                  <a:pt x="139" y="461"/>
                  <a:pt x="138" y="472"/>
                  <a:pt x="138" y="472"/>
                </a:cubicBezTo>
                <a:cubicBezTo>
                  <a:pt x="138" y="472"/>
                  <a:pt x="104" y="468"/>
                  <a:pt x="99" y="440"/>
                </a:cubicBezTo>
                <a:cubicBezTo>
                  <a:pt x="94" y="411"/>
                  <a:pt x="96" y="395"/>
                  <a:pt x="107" y="381"/>
                </a:cubicBezTo>
                <a:cubicBezTo>
                  <a:pt x="117" y="367"/>
                  <a:pt x="140" y="347"/>
                  <a:pt x="140" y="347"/>
                </a:cubicBezTo>
                <a:cubicBezTo>
                  <a:pt x="140" y="347"/>
                  <a:pt x="135" y="334"/>
                  <a:pt x="127" y="343"/>
                </a:cubicBezTo>
                <a:cubicBezTo>
                  <a:pt x="118" y="351"/>
                  <a:pt x="104" y="378"/>
                  <a:pt x="91" y="385"/>
                </a:cubicBezTo>
                <a:cubicBezTo>
                  <a:pt x="89" y="386"/>
                  <a:pt x="86" y="387"/>
                  <a:pt x="84" y="387"/>
                </a:cubicBezTo>
                <a:cubicBezTo>
                  <a:pt x="84" y="345"/>
                  <a:pt x="84" y="345"/>
                  <a:pt x="84" y="345"/>
                </a:cubicBezTo>
                <a:cubicBezTo>
                  <a:pt x="97" y="344"/>
                  <a:pt x="114" y="341"/>
                  <a:pt x="114" y="341"/>
                </a:cubicBezTo>
                <a:cubicBezTo>
                  <a:pt x="123" y="336"/>
                  <a:pt x="123" y="336"/>
                  <a:pt x="123" y="336"/>
                </a:cubicBezTo>
                <a:cubicBezTo>
                  <a:pt x="123" y="336"/>
                  <a:pt x="104" y="340"/>
                  <a:pt x="84" y="340"/>
                </a:cubicBezTo>
                <a:cubicBezTo>
                  <a:pt x="84" y="288"/>
                  <a:pt x="84" y="288"/>
                  <a:pt x="84" y="288"/>
                </a:cubicBezTo>
                <a:cubicBezTo>
                  <a:pt x="85" y="288"/>
                  <a:pt x="86" y="288"/>
                  <a:pt x="86" y="288"/>
                </a:cubicBezTo>
                <a:cubicBezTo>
                  <a:pt x="100" y="291"/>
                  <a:pt x="113" y="294"/>
                  <a:pt x="119" y="305"/>
                </a:cubicBezTo>
                <a:cubicBezTo>
                  <a:pt x="126" y="315"/>
                  <a:pt x="128" y="326"/>
                  <a:pt x="131" y="328"/>
                </a:cubicBezTo>
                <a:cubicBezTo>
                  <a:pt x="133" y="329"/>
                  <a:pt x="138" y="331"/>
                  <a:pt x="141" y="331"/>
                </a:cubicBezTo>
                <a:close/>
                <a:moveTo>
                  <a:pt x="84" y="288"/>
                </a:moveTo>
                <a:cubicBezTo>
                  <a:pt x="71" y="286"/>
                  <a:pt x="53" y="291"/>
                  <a:pt x="52" y="291"/>
                </a:cubicBezTo>
                <a:cubicBezTo>
                  <a:pt x="50" y="291"/>
                  <a:pt x="42" y="283"/>
                  <a:pt x="42" y="283"/>
                </a:cubicBezTo>
                <a:cubicBezTo>
                  <a:pt x="42" y="283"/>
                  <a:pt x="43" y="286"/>
                  <a:pt x="46" y="290"/>
                </a:cubicBezTo>
                <a:cubicBezTo>
                  <a:pt x="48" y="294"/>
                  <a:pt x="54" y="300"/>
                  <a:pt x="59" y="302"/>
                </a:cubicBezTo>
                <a:cubicBezTo>
                  <a:pt x="63" y="304"/>
                  <a:pt x="81" y="314"/>
                  <a:pt x="81" y="314"/>
                </a:cubicBezTo>
                <a:cubicBezTo>
                  <a:pt x="81" y="314"/>
                  <a:pt x="74" y="313"/>
                  <a:pt x="73" y="313"/>
                </a:cubicBezTo>
                <a:cubicBezTo>
                  <a:pt x="73" y="313"/>
                  <a:pt x="56" y="314"/>
                  <a:pt x="48" y="316"/>
                </a:cubicBezTo>
                <a:cubicBezTo>
                  <a:pt x="40" y="318"/>
                  <a:pt x="35" y="324"/>
                  <a:pt x="33" y="329"/>
                </a:cubicBezTo>
                <a:cubicBezTo>
                  <a:pt x="31" y="334"/>
                  <a:pt x="25" y="335"/>
                  <a:pt x="20" y="335"/>
                </a:cubicBezTo>
                <a:cubicBezTo>
                  <a:pt x="10" y="336"/>
                  <a:pt x="4" y="327"/>
                  <a:pt x="8" y="318"/>
                </a:cubicBezTo>
                <a:cubicBezTo>
                  <a:pt x="9" y="314"/>
                  <a:pt x="11" y="311"/>
                  <a:pt x="11" y="311"/>
                </a:cubicBezTo>
                <a:cubicBezTo>
                  <a:pt x="11" y="311"/>
                  <a:pt x="15" y="313"/>
                  <a:pt x="18" y="312"/>
                </a:cubicBezTo>
                <a:cubicBezTo>
                  <a:pt x="21" y="312"/>
                  <a:pt x="22" y="311"/>
                  <a:pt x="21" y="305"/>
                </a:cubicBezTo>
                <a:cubicBezTo>
                  <a:pt x="19" y="299"/>
                  <a:pt x="12" y="302"/>
                  <a:pt x="10" y="304"/>
                </a:cubicBezTo>
                <a:cubicBezTo>
                  <a:pt x="8" y="307"/>
                  <a:pt x="9" y="310"/>
                  <a:pt x="9" y="310"/>
                </a:cubicBezTo>
                <a:cubicBezTo>
                  <a:pt x="0" y="319"/>
                  <a:pt x="3" y="336"/>
                  <a:pt x="19" y="338"/>
                </a:cubicBezTo>
                <a:cubicBezTo>
                  <a:pt x="19" y="338"/>
                  <a:pt x="19" y="340"/>
                  <a:pt x="25" y="347"/>
                </a:cubicBezTo>
                <a:cubicBezTo>
                  <a:pt x="42" y="369"/>
                  <a:pt x="61" y="356"/>
                  <a:pt x="76" y="365"/>
                </a:cubicBezTo>
                <a:cubicBezTo>
                  <a:pt x="78" y="365"/>
                  <a:pt x="78" y="366"/>
                  <a:pt x="78" y="367"/>
                </a:cubicBezTo>
                <a:cubicBezTo>
                  <a:pt x="75" y="373"/>
                  <a:pt x="64" y="371"/>
                  <a:pt x="55" y="374"/>
                </a:cubicBezTo>
                <a:cubicBezTo>
                  <a:pt x="47" y="376"/>
                  <a:pt x="48" y="388"/>
                  <a:pt x="48" y="388"/>
                </a:cubicBezTo>
                <a:cubicBezTo>
                  <a:pt x="48" y="388"/>
                  <a:pt x="53" y="382"/>
                  <a:pt x="60" y="384"/>
                </a:cubicBezTo>
                <a:cubicBezTo>
                  <a:pt x="65" y="385"/>
                  <a:pt x="74" y="390"/>
                  <a:pt x="84" y="387"/>
                </a:cubicBezTo>
                <a:cubicBezTo>
                  <a:pt x="84" y="345"/>
                  <a:pt x="84" y="345"/>
                  <a:pt x="84" y="345"/>
                </a:cubicBezTo>
                <a:cubicBezTo>
                  <a:pt x="82" y="345"/>
                  <a:pt x="81" y="345"/>
                  <a:pt x="79" y="346"/>
                </a:cubicBezTo>
                <a:cubicBezTo>
                  <a:pt x="66" y="346"/>
                  <a:pt x="46" y="340"/>
                  <a:pt x="46" y="340"/>
                </a:cubicBezTo>
                <a:cubicBezTo>
                  <a:pt x="46" y="340"/>
                  <a:pt x="59" y="340"/>
                  <a:pt x="80" y="340"/>
                </a:cubicBezTo>
                <a:cubicBezTo>
                  <a:pt x="82" y="340"/>
                  <a:pt x="83" y="340"/>
                  <a:pt x="84" y="340"/>
                </a:cubicBezTo>
                <a:lnTo>
                  <a:pt x="84" y="288"/>
                </a:lnTo>
                <a:close/>
              </a:path>
            </a:pathLst>
          </a:custGeom>
          <a:gradFill rotWithShape="1">
            <a:gsLst>
              <a:gs pos="0">
                <a:srgbClr val="FF99CC"/>
              </a:gs>
              <a:gs pos="50000">
                <a:schemeClr val="bg1"/>
              </a:gs>
              <a:gs pos="100000">
                <a:srgbClr val="FF99C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kumimoji="0" lang="zh-CN" altLang="zh-CN" sz="1800">
              <a:latin typeface="Calibri" panose="020f0502020204030204" pitchFamily="34" charset="0"/>
            </a:endParaRPr>
          </a:p>
        </p:txBody>
      </p:sp>
      <p:sp>
        <p:nvSpPr>
          <p:cNvPr id="110" name="Freeform 1281">
            <a:extLst>
              <a:ext uri="{FF2B5EF4-FFF2-40B4-BE49-F238E27FC236}">
                <a16:creationId xmlns:a16="http://schemas.microsoft.com/office/drawing/2014/main" id="{91EFA38E-4BA8-0A43-582D-4C3C5975C284}"/>
              </a:ext>
            </a:extLst>
          </p:cNvPr>
          <p:cNvSpPr>
            <a:spLocks noEditPoints="1"/>
          </p:cNvSpPr>
          <p:nvPr/>
        </p:nvSpPr>
        <p:spPr bwMode="auto">
          <a:xfrm>
            <a:off x="304800" y="0"/>
            <a:ext cx="925513" cy="817563"/>
          </a:xfrm>
          <a:custGeom>
            <a:gdLst>
              <a:gd name="T0" fmla="*/ 205 w 247"/>
              <a:gd name="T1" fmla="*/ 92 h 218"/>
              <a:gd name="T2" fmla="*/ 157 w 247"/>
              <a:gd name="T3" fmla="*/ 117 h 218"/>
              <a:gd name="T4" fmla="*/ 157 w 247"/>
              <a:gd name="T5" fmla="*/ 122 h 218"/>
              <a:gd name="T6" fmla="*/ 231 w 247"/>
              <a:gd name="T7" fmla="*/ 161 h 218"/>
              <a:gd name="T8" fmla="*/ 236 w 247"/>
              <a:gd name="T9" fmla="*/ 152 h 218"/>
              <a:gd name="T10" fmla="*/ 242 w 247"/>
              <a:gd name="T11" fmla="*/ 140 h 218"/>
              <a:gd name="T12" fmla="*/ 184 w 247"/>
              <a:gd name="T13" fmla="*/ 72 h 218"/>
              <a:gd name="T14" fmla="*/ 181 w 247"/>
              <a:gd name="T15" fmla="*/ 40 h 218"/>
              <a:gd name="T16" fmla="*/ 162 w 247"/>
              <a:gd name="T17" fmla="*/ 53 h 218"/>
              <a:gd name="T18" fmla="*/ 157 w 247"/>
              <a:gd name="T19" fmla="*/ 60 h 218"/>
              <a:gd name="T20" fmla="*/ 154 w 247"/>
              <a:gd name="T21" fmla="*/ 79 h 218"/>
              <a:gd name="T22" fmla="*/ 137 w 247"/>
              <a:gd name="T23" fmla="*/ 71 h 218"/>
              <a:gd name="T24" fmla="*/ 157 w 247"/>
              <a:gd name="T25" fmla="*/ 41 h 218"/>
              <a:gd name="T26" fmla="*/ 122 w 247"/>
              <a:gd name="T27" fmla="*/ 9 h 218"/>
              <a:gd name="T28" fmla="*/ 131 w 247"/>
              <a:gd name="T29" fmla="*/ 58 h 218"/>
              <a:gd name="T30" fmla="*/ 122 w 247"/>
              <a:gd name="T31" fmla="*/ 100 h 218"/>
              <a:gd name="T32" fmla="*/ 157 w 247"/>
              <a:gd name="T33" fmla="*/ 151 h 218"/>
              <a:gd name="T34" fmla="*/ 132 w 247"/>
              <a:gd name="T35" fmla="*/ 95 h 218"/>
              <a:gd name="T36" fmla="*/ 157 w 247"/>
              <a:gd name="T37" fmla="*/ 85 h 218"/>
              <a:gd name="T38" fmla="*/ 127 w 247"/>
              <a:gd name="T39" fmla="*/ 131 h 218"/>
              <a:gd name="T40" fmla="*/ 122 w 247"/>
              <a:gd name="T41" fmla="*/ 9 h 218"/>
              <a:gd name="T42" fmla="*/ 99 w 247"/>
              <a:gd name="T43" fmla="*/ 48 h 218"/>
              <a:gd name="T44" fmla="*/ 84 w 247"/>
              <a:gd name="T45" fmla="*/ 83 h 218"/>
              <a:gd name="T46" fmla="*/ 84 w 247"/>
              <a:gd name="T47" fmla="*/ 100 h 218"/>
              <a:gd name="T48" fmla="*/ 84 w 247"/>
              <a:gd name="T49" fmla="*/ 109 h 218"/>
              <a:gd name="T50" fmla="*/ 104 w 247"/>
              <a:gd name="T51" fmla="*/ 113 h 218"/>
              <a:gd name="T52" fmla="*/ 85 w 247"/>
              <a:gd name="T53" fmla="*/ 181 h 218"/>
              <a:gd name="T54" fmla="*/ 102 w 247"/>
              <a:gd name="T55" fmla="*/ 180 h 218"/>
              <a:gd name="T56" fmla="*/ 107 w 247"/>
              <a:gd name="T57" fmla="*/ 190 h 218"/>
              <a:gd name="T58" fmla="*/ 114 w 247"/>
              <a:gd name="T59" fmla="*/ 110 h 218"/>
              <a:gd name="T60" fmla="*/ 122 w 247"/>
              <a:gd name="T61" fmla="*/ 30 h 218"/>
              <a:gd name="T62" fmla="*/ 122 w 247"/>
              <a:gd name="T63" fmla="*/ 9 h 218"/>
              <a:gd name="T64" fmla="*/ 28 w 247"/>
              <a:gd name="T65" fmla="*/ 18 h 218"/>
              <a:gd name="T66" fmla="*/ 31 w 247"/>
              <a:gd name="T67" fmla="*/ 46 h 218"/>
              <a:gd name="T68" fmla="*/ 0 w 247"/>
              <a:gd name="T69" fmla="*/ 61 h 218"/>
              <a:gd name="T70" fmla="*/ 84 w 247"/>
              <a:gd name="T71" fmla="*/ 100 h 218"/>
              <a:gd name="T72" fmla="*/ 42 w 247"/>
              <a:gd name="T73" fmla="*/ 73 h 218"/>
              <a:gd name="T74" fmla="*/ 84 w 247"/>
              <a:gd name="T75" fmla="*/ 49 h 218"/>
              <a:gd name="T76" fmla="*/ 37 w 247"/>
              <a:gd name="T77" fmla="*/ 141 h 218"/>
              <a:gd name="T78" fmla="*/ 58 w 247"/>
              <a:gd name="T79" fmla="*/ 135 h 218"/>
              <a:gd name="T80" fmla="*/ 55 w 247"/>
              <a:gd name="T81" fmla="*/ 195 h 218"/>
              <a:gd name="T82" fmla="*/ 78 w 247"/>
              <a:gd name="T83" fmla="*/ 217 h 218"/>
              <a:gd name="T84" fmla="*/ 73 w 247"/>
              <a:gd name="T85" fmla="*/ 213 h 218"/>
              <a:gd name="T86" fmla="*/ 68 w 247"/>
              <a:gd name="T87" fmla="*/ 188 h 218"/>
              <a:gd name="T88" fmla="*/ 81 w 247"/>
              <a:gd name="T89" fmla="*/ 145 h 218"/>
              <a:gd name="T90" fmla="*/ 84 w 247"/>
              <a:gd name="T91" fmla="*/ 132 h 21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47"/>
              <a:gd name="T139" fmla="*/ 0 h 218"/>
              <a:gd name="T140" fmla="*/ 247 w 247"/>
              <a:gd name="T141" fmla="*/ 218 h 218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46" h="218">
                <a:moveTo>
                  <a:pt x="247" y="138"/>
                </a:moveTo>
                <a:cubicBezTo>
                  <a:pt x="247" y="138"/>
                  <a:pt x="240" y="134"/>
                  <a:pt x="240" y="129"/>
                </a:cubicBezTo>
                <a:cubicBezTo>
                  <a:pt x="239" y="123"/>
                  <a:pt x="228" y="99"/>
                  <a:pt x="205" y="92"/>
                </a:cubicBezTo>
                <a:cubicBezTo>
                  <a:pt x="182" y="84"/>
                  <a:pt x="167" y="85"/>
                  <a:pt x="162" y="86"/>
                </a:cubicBezTo>
                <a:cubicBezTo>
                  <a:pt x="161" y="86"/>
                  <a:pt x="159" y="86"/>
                  <a:pt x="157" y="85"/>
                </a:cubicBezTo>
                <a:cubicBezTo>
                  <a:pt x="157" y="117"/>
                  <a:pt x="157" y="117"/>
                  <a:pt x="157" y="117"/>
                </a:cubicBezTo>
                <a:cubicBezTo>
                  <a:pt x="161" y="119"/>
                  <a:pt x="163" y="121"/>
                  <a:pt x="166" y="122"/>
                </a:cubicBezTo>
                <a:cubicBezTo>
                  <a:pt x="182" y="130"/>
                  <a:pt x="186" y="130"/>
                  <a:pt x="186" y="130"/>
                </a:cubicBezTo>
                <a:cubicBezTo>
                  <a:pt x="186" y="130"/>
                  <a:pt x="166" y="130"/>
                  <a:pt x="157" y="122"/>
                </a:cubicBezTo>
                <a:cubicBezTo>
                  <a:pt x="157" y="151"/>
                  <a:pt x="157" y="151"/>
                  <a:pt x="157" y="151"/>
                </a:cubicBezTo>
                <a:cubicBezTo>
                  <a:pt x="171" y="159"/>
                  <a:pt x="184" y="167"/>
                  <a:pt x="198" y="165"/>
                </a:cubicBezTo>
                <a:cubicBezTo>
                  <a:pt x="211" y="164"/>
                  <a:pt x="231" y="161"/>
                  <a:pt x="231" y="161"/>
                </a:cubicBezTo>
                <a:cubicBezTo>
                  <a:pt x="231" y="161"/>
                  <a:pt x="218" y="157"/>
                  <a:pt x="219" y="152"/>
                </a:cubicBezTo>
                <a:cubicBezTo>
                  <a:pt x="219" y="147"/>
                  <a:pt x="224" y="147"/>
                  <a:pt x="227" y="149"/>
                </a:cubicBezTo>
                <a:cubicBezTo>
                  <a:pt x="230" y="151"/>
                  <a:pt x="236" y="152"/>
                  <a:pt x="236" y="152"/>
                </a:cubicBezTo>
                <a:cubicBezTo>
                  <a:pt x="236" y="152"/>
                  <a:pt x="225" y="147"/>
                  <a:pt x="225" y="143"/>
                </a:cubicBezTo>
                <a:cubicBezTo>
                  <a:pt x="224" y="140"/>
                  <a:pt x="225" y="136"/>
                  <a:pt x="229" y="137"/>
                </a:cubicBezTo>
                <a:cubicBezTo>
                  <a:pt x="234" y="138"/>
                  <a:pt x="238" y="140"/>
                  <a:pt x="242" y="140"/>
                </a:cubicBezTo>
                <a:cubicBezTo>
                  <a:pt x="245" y="140"/>
                  <a:pt x="247" y="138"/>
                  <a:pt x="247" y="138"/>
                </a:cubicBezTo>
                <a:close/>
                <a:moveTo>
                  <a:pt x="157" y="78"/>
                </a:moveTo>
                <a:cubicBezTo>
                  <a:pt x="166" y="75"/>
                  <a:pt x="182" y="74"/>
                  <a:pt x="184" y="72"/>
                </a:cubicBezTo>
                <a:cubicBezTo>
                  <a:pt x="187" y="70"/>
                  <a:pt x="192" y="55"/>
                  <a:pt x="196" y="55"/>
                </a:cubicBezTo>
                <a:cubicBezTo>
                  <a:pt x="201" y="55"/>
                  <a:pt x="206" y="57"/>
                  <a:pt x="206" y="57"/>
                </a:cubicBezTo>
                <a:cubicBezTo>
                  <a:pt x="206" y="57"/>
                  <a:pt x="198" y="44"/>
                  <a:pt x="181" y="40"/>
                </a:cubicBezTo>
                <a:cubicBezTo>
                  <a:pt x="174" y="38"/>
                  <a:pt x="165" y="39"/>
                  <a:pt x="157" y="41"/>
                </a:cubicBezTo>
                <a:cubicBezTo>
                  <a:pt x="157" y="54"/>
                  <a:pt x="157" y="54"/>
                  <a:pt x="157" y="54"/>
                </a:cubicBezTo>
                <a:cubicBezTo>
                  <a:pt x="159" y="53"/>
                  <a:pt x="161" y="53"/>
                  <a:pt x="162" y="53"/>
                </a:cubicBezTo>
                <a:cubicBezTo>
                  <a:pt x="174" y="52"/>
                  <a:pt x="188" y="52"/>
                  <a:pt x="188" y="52"/>
                </a:cubicBezTo>
                <a:cubicBezTo>
                  <a:pt x="188" y="52"/>
                  <a:pt x="170" y="55"/>
                  <a:pt x="164" y="57"/>
                </a:cubicBezTo>
                <a:cubicBezTo>
                  <a:pt x="162" y="58"/>
                  <a:pt x="160" y="58"/>
                  <a:pt x="157" y="60"/>
                </a:cubicBezTo>
                <a:lnTo>
                  <a:pt x="157" y="78"/>
                </a:lnTo>
                <a:close/>
                <a:moveTo>
                  <a:pt x="157" y="85"/>
                </a:moveTo>
                <a:cubicBezTo>
                  <a:pt x="154" y="84"/>
                  <a:pt x="151" y="82"/>
                  <a:pt x="154" y="79"/>
                </a:cubicBezTo>
                <a:cubicBezTo>
                  <a:pt x="155" y="79"/>
                  <a:pt x="156" y="78"/>
                  <a:pt x="157" y="78"/>
                </a:cubicBezTo>
                <a:cubicBezTo>
                  <a:pt x="157" y="60"/>
                  <a:pt x="157" y="60"/>
                  <a:pt x="157" y="60"/>
                </a:cubicBezTo>
                <a:cubicBezTo>
                  <a:pt x="149" y="64"/>
                  <a:pt x="137" y="71"/>
                  <a:pt x="137" y="71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70"/>
                  <a:pt x="147" y="58"/>
                  <a:pt x="157" y="54"/>
                </a:cubicBezTo>
                <a:cubicBezTo>
                  <a:pt x="157" y="41"/>
                  <a:pt x="157" y="41"/>
                  <a:pt x="157" y="41"/>
                </a:cubicBezTo>
                <a:cubicBezTo>
                  <a:pt x="148" y="43"/>
                  <a:pt x="141" y="47"/>
                  <a:pt x="141" y="47"/>
                </a:cubicBezTo>
                <a:cubicBezTo>
                  <a:pt x="141" y="47"/>
                  <a:pt x="136" y="20"/>
                  <a:pt x="124" y="10"/>
                </a:cubicBezTo>
                <a:cubicBezTo>
                  <a:pt x="123" y="10"/>
                  <a:pt x="123" y="9"/>
                  <a:pt x="122" y="9"/>
                </a:cubicBezTo>
                <a:cubicBezTo>
                  <a:pt x="122" y="23"/>
                  <a:pt x="122" y="23"/>
                  <a:pt x="122" y="23"/>
                </a:cubicBezTo>
                <a:cubicBezTo>
                  <a:pt x="124" y="26"/>
                  <a:pt x="127" y="29"/>
                  <a:pt x="128" y="33"/>
                </a:cubicBezTo>
                <a:cubicBezTo>
                  <a:pt x="135" y="45"/>
                  <a:pt x="131" y="58"/>
                  <a:pt x="131" y="58"/>
                </a:cubicBezTo>
                <a:cubicBezTo>
                  <a:pt x="131" y="58"/>
                  <a:pt x="129" y="50"/>
                  <a:pt x="127" y="43"/>
                </a:cubicBezTo>
                <a:cubicBezTo>
                  <a:pt x="127" y="41"/>
                  <a:pt x="125" y="36"/>
                  <a:pt x="122" y="3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5" y="102"/>
                  <a:pt x="129" y="105"/>
                  <a:pt x="130" y="108"/>
                </a:cubicBezTo>
                <a:cubicBezTo>
                  <a:pt x="131" y="114"/>
                  <a:pt x="142" y="142"/>
                  <a:pt x="156" y="150"/>
                </a:cubicBezTo>
                <a:cubicBezTo>
                  <a:pt x="157" y="151"/>
                  <a:pt x="157" y="151"/>
                  <a:pt x="157" y="151"/>
                </a:cubicBezTo>
                <a:cubicBezTo>
                  <a:pt x="157" y="122"/>
                  <a:pt x="157" y="122"/>
                  <a:pt x="157" y="122"/>
                </a:cubicBezTo>
                <a:cubicBezTo>
                  <a:pt x="157" y="121"/>
                  <a:pt x="157" y="121"/>
                  <a:pt x="157" y="121"/>
                </a:cubicBezTo>
                <a:cubicBezTo>
                  <a:pt x="149" y="112"/>
                  <a:pt x="136" y="102"/>
                  <a:pt x="132" y="95"/>
                </a:cubicBezTo>
                <a:cubicBezTo>
                  <a:pt x="128" y="89"/>
                  <a:pt x="130" y="86"/>
                  <a:pt x="130" y="86"/>
                </a:cubicBezTo>
                <a:cubicBezTo>
                  <a:pt x="130" y="86"/>
                  <a:pt x="144" y="106"/>
                  <a:pt x="157" y="117"/>
                </a:cubicBezTo>
                <a:cubicBezTo>
                  <a:pt x="157" y="85"/>
                  <a:pt x="157" y="85"/>
                  <a:pt x="157" y="85"/>
                </a:cubicBezTo>
                <a:close/>
                <a:moveTo>
                  <a:pt x="122" y="171"/>
                </a:moveTo>
                <a:cubicBezTo>
                  <a:pt x="122" y="122"/>
                  <a:pt x="122" y="122"/>
                  <a:pt x="122" y="122"/>
                </a:cubicBezTo>
                <a:cubicBezTo>
                  <a:pt x="124" y="125"/>
                  <a:pt x="126" y="128"/>
                  <a:pt x="127" y="131"/>
                </a:cubicBezTo>
                <a:cubicBezTo>
                  <a:pt x="133" y="140"/>
                  <a:pt x="130" y="152"/>
                  <a:pt x="125" y="164"/>
                </a:cubicBezTo>
                <a:cubicBezTo>
                  <a:pt x="125" y="167"/>
                  <a:pt x="123" y="169"/>
                  <a:pt x="122" y="171"/>
                </a:cubicBezTo>
                <a:close/>
                <a:moveTo>
                  <a:pt x="122" y="9"/>
                </a:moveTo>
                <a:cubicBezTo>
                  <a:pt x="111" y="0"/>
                  <a:pt x="102" y="1"/>
                  <a:pt x="102" y="1"/>
                </a:cubicBezTo>
                <a:cubicBezTo>
                  <a:pt x="102" y="1"/>
                  <a:pt x="109" y="7"/>
                  <a:pt x="103" y="13"/>
                </a:cubicBezTo>
                <a:cubicBezTo>
                  <a:pt x="97" y="18"/>
                  <a:pt x="97" y="41"/>
                  <a:pt x="99" y="48"/>
                </a:cubicBezTo>
                <a:cubicBezTo>
                  <a:pt x="100" y="54"/>
                  <a:pt x="107" y="63"/>
                  <a:pt x="102" y="63"/>
                </a:cubicBezTo>
                <a:cubicBezTo>
                  <a:pt x="99" y="63"/>
                  <a:pt x="91" y="56"/>
                  <a:pt x="84" y="49"/>
                </a:cubicBezTo>
                <a:cubicBezTo>
                  <a:pt x="84" y="83"/>
                  <a:pt x="84" y="83"/>
                  <a:pt x="84" y="83"/>
                </a:cubicBezTo>
                <a:cubicBezTo>
                  <a:pt x="104" y="85"/>
                  <a:pt x="112" y="84"/>
                  <a:pt x="112" y="84"/>
                </a:cubicBezTo>
                <a:cubicBezTo>
                  <a:pt x="112" y="84"/>
                  <a:pt x="98" y="89"/>
                  <a:pt x="84" y="89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95" y="97"/>
                  <a:pt x="104" y="94"/>
                  <a:pt x="104" y="94"/>
                </a:cubicBezTo>
                <a:cubicBezTo>
                  <a:pt x="104" y="94"/>
                  <a:pt x="111" y="104"/>
                  <a:pt x="101" y="107"/>
                </a:cubicBezTo>
                <a:cubicBezTo>
                  <a:pt x="97" y="108"/>
                  <a:pt x="91" y="108"/>
                  <a:pt x="84" y="109"/>
                </a:cubicBezTo>
                <a:cubicBezTo>
                  <a:pt x="84" y="132"/>
                  <a:pt x="84" y="132"/>
                  <a:pt x="84" y="132"/>
                </a:cubicBezTo>
                <a:cubicBezTo>
                  <a:pt x="90" y="125"/>
                  <a:pt x="96" y="118"/>
                  <a:pt x="96" y="118"/>
                </a:cubicBezTo>
                <a:cubicBezTo>
                  <a:pt x="104" y="113"/>
                  <a:pt x="104" y="113"/>
                  <a:pt x="104" y="113"/>
                </a:cubicBezTo>
                <a:cubicBezTo>
                  <a:pt x="104" y="113"/>
                  <a:pt x="94" y="125"/>
                  <a:pt x="84" y="139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5" y="182"/>
                  <a:pt x="85" y="181"/>
                </a:cubicBezTo>
                <a:cubicBezTo>
                  <a:pt x="91" y="176"/>
                  <a:pt x="99" y="164"/>
                  <a:pt x="99" y="163"/>
                </a:cubicBezTo>
                <a:cubicBezTo>
                  <a:pt x="99" y="162"/>
                  <a:pt x="102" y="156"/>
                  <a:pt x="102" y="156"/>
                </a:cubicBezTo>
                <a:cubicBezTo>
                  <a:pt x="102" y="156"/>
                  <a:pt x="102" y="175"/>
                  <a:pt x="102" y="180"/>
                </a:cubicBezTo>
                <a:cubicBezTo>
                  <a:pt x="101" y="185"/>
                  <a:pt x="103" y="191"/>
                  <a:pt x="105" y="195"/>
                </a:cubicBezTo>
                <a:cubicBezTo>
                  <a:pt x="108" y="199"/>
                  <a:pt x="109" y="201"/>
                  <a:pt x="109" y="201"/>
                </a:cubicBezTo>
                <a:cubicBezTo>
                  <a:pt x="109" y="201"/>
                  <a:pt x="106" y="191"/>
                  <a:pt x="107" y="190"/>
                </a:cubicBezTo>
                <a:cubicBezTo>
                  <a:pt x="108" y="189"/>
                  <a:pt x="117" y="181"/>
                  <a:pt x="122" y="171"/>
                </a:cubicBezTo>
                <a:cubicBezTo>
                  <a:pt x="122" y="122"/>
                  <a:pt x="122" y="122"/>
                  <a:pt x="122" y="122"/>
                </a:cubicBezTo>
                <a:cubicBezTo>
                  <a:pt x="118" y="117"/>
                  <a:pt x="114" y="113"/>
                  <a:pt x="114" y="110"/>
                </a:cubicBezTo>
                <a:cubicBezTo>
                  <a:pt x="114" y="107"/>
                  <a:pt x="117" y="97"/>
                  <a:pt x="117" y="97"/>
                </a:cubicBezTo>
                <a:cubicBezTo>
                  <a:pt x="117" y="97"/>
                  <a:pt x="119" y="98"/>
                  <a:pt x="122" y="100"/>
                </a:cubicBezTo>
                <a:cubicBezTo>
                  <a:pt x="122" y="30"/>
                  <a:pt x="122" y="30"/>
                  <a:pt x="122" y="30"/>
                </a:cubicBezTo>
                <a:cubicBezTo>
                  <a:pt x="117" y="21"/>
                  <a:pt x="112" y="11"/>
                  <a:pt x="112" y="11"/>
                </a:cubicBezTo>
                <a:cubicBezTo>
                  <a:pt x="112" y="11"/>
                  <a:pt x="117" y="16"/>
                  <a:pt x="122" y="23"/>
                </a:cubicBezTo>
                <a:lnTo>
                  <a:pt x="122" y="9"/>
                </a:lnTo>
                <a:close/>
                <a:moveTo>
                  <a:pt x="84" y="49"/>
                </a:moveTo>
                <a:cubicBezTo>
                  <a:pt x="78" y="43"/>
                  <a:pt x="73" y="38"/>
                  <a:pt x="72" y="37"/>
                </a:cubicBezTo>
                <a:cubicBezTo>
                  <a:pt x="69" y="35"/>
                  <a:pt x="42" y="20"/>
                  <a:pt x="28" y="18"/>
                </a:cubicBezTo>
                <a:cubicBezTo>
                  <a:pt x="15" y="16"/>
                  <a:pt x="13" y="17"/>
                  <a:pt x="13" y="17"/>
                </a:cubicBezTo>
                <a:cubicBezTo>
                  <a:pt x="13" y="17"/>
                  <a:pt x="19" y="32"/>
                  <a:pt x="23" y="35"/>
                </a:cubicBezTo>
                <a:cubicBezTo>
                  <a:pt x="26" y="39"/>
                  <a:pt x="36" y="43"/>
                  <a:pt x="31" y="46"/>
                </a:cubicBezTo>
                <a:cubicBezTo>
                  <a:pt x="25" y="49"/>
                  <a:pt x="3" y="39"/>
                  <a:pt x="3" y="39"/>
                </a:cubicBezTo>
                <a:cubicBezTo>
                  <a:pt x="3" y="39"/>
                  <a:pt x="0" y="47"/>
                  <a:pt x="0" y="56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9"/>
                  <a:pt x="3" y="78"/>
                  <a:pt x="11" y="85"/>
                </a:cubicBezTo>
                <a:cubicBezTo>
                  <a:pt x="31" y="102"/>
                  <a:pt x="45" y="107"/>
                  <a:pt x="61" y="105"/>
                </a:cubicBezTo>
                <a:cubicBezTo>
                  <a:pt x="68" y="105"/>
                  <a:pt x="76" y="102"/>
                  <a:pt x="84" y="100"/>
                </a:cubicBezTo>
                <a:cubicBezTo>
                  <a:pt x="84" y="89"/>
                  <a:pt x="84" y="89"/>
                  <a:pt x="84" y="89"/>
                </a:cubicBezTo>
                <a:cubicBezTo>
                  <a:pt x="80" y="89"/>
                  <a:pt x="76" y="88"/>
                  <a:pt x="73" y="87"/>
                </a:cubicBezTo>
                <a:cubicBezTo>
                  <a:pt x="57" y="83"/>
                  <a:pt x="42" y="73"/>
                  <a:pt x="42" y="73"/>
                </a:cubicBezTo>
                <a:cubicBezTo>
                  <a:pt x="42" y="73"/>
                  <a:pt x="62" y="80"/>
                  <a:pt x="83" y="83"/>
                </a:cubicBezTo>
                <a:cubicBezTo>
                  <a:pt x="83" y="83"/>
                  <a:pt x="84" y="83"/>
                  <a:pt x="84" y="83"/>
                </a:cubicBezTo>
                <a:cubicBezTo>
                  <a:pt x="84" y="49"/>
                  <a:pt x="84" y="49"/>
                  <a:pt x="84" y="49"/>
                </a:cubicBezTo>
                <a:close/>
                <a:moveTo>
                  <a:pt x="84" y="109"/>
                </a:moveTo>
                <a:cubicBezTo>
                  <a:pt x="72" y="110"/>
                  <a:pt x="58" y="112"/>
                  <a:pt x="51" y="116"/>
                </a:cubicBezTo>
                <a:cubicBezTo>
                  <a:pt x="39" y="123"/>
                  <a:pt x="39" y="135"/>
                  <a:pt x="37" y="141"/>
                </a:cubicBezTo>
                <a:cubicBezTo>
                  <a:pt x="36" y="147"/>
                  <a:pt x="29" y="149"/>
                  <a:pt x="29" y="149"/>
                </a:cubicBezTo>
                <a:cubicBezTo>
                  <a:pt x="29" y="149"/>
                  <a:pt x="37" y="154"/>
                  <a:pt x="43" y="149"/>
                </a:cubicBezTo>
                <a:cubicBezTo>
                  <a:pt x="49" y="144"/>
                  <a:pt x="52" y="134"/>
                  <a:pt x="58" y="135"/>
                </a:cubicBezTo>
                <a:cubicBezTo>
                  <a:pt x="65" y="136"/>
                  <a:pt x="52" y="152"/>
                  <a:pt x="50" y="155"/>
                </a:cubicBezTo>
                <a:cubicBezTo>
                  <a:pt x="50" y="158"/>
                  <a:pt x="47" y="178"/>
                  <a:pt x="50" y="186"/>
                </a:cubicBezTo>
                <a:cubicBezTo>
                  <a:pt x="53" y="193"/>
                  <a:pt x="55" y="195"/>
                  <a:pt x="55" y="195"/>
                </a:cubicBezTo>
                <a:cubicBezTo>
                  <a:pt x="55" y="195"/>
                  <a:pt x="51" y="206"/>
                  <a:pt x="58" y="211"/>
                </a:cubicBezTo>
                <a:cubicBezTo>
                  <a:pt x="65" y="216"/>
                  <a:pt x="73" y="215"/>
                  <a:pt x="73" y="215"/>
                </a:cubicBezTo>
                <a:cubicBezTo>
                  <a:pt x="73" y="215"/>
                  <a:pt x="75" y="218"/>
                  <a:pt x="78" y="217"/>
                </a:cubicBezTo>
                <a:cubicBezTo>
                  <a:pt x="81" y="216"/>
                  <a:pt x="86" y="212"/>
                  <a:pt x="82" y="208"/>
                </a:cubicBezTo>
                <a:cubicBezTo>
                  <a:pt x="78" y="204"/>
                  <a:pt x="76" y="205"/>
                  <a:pt x="75" y="207"/>
                </a:cubicBezTo>
                <a:cubicBezTo>
                  <a:pt x="73" y="209"/>
                  <a:pt x="73" y="213"/>
                  <a:pt x="73" y="213"/>
                </a:cubicBezTo>
                <a:cubicBezTo>
                  <a:pt x="73" y="213"/>
                  <a:pt x="62" y="213"/>
                  <a:pt x="59" y="209"/>
                </a:cubicBezTo>
                <a:cubicBezTo>
                  <a:pt x="57" y="204"/>
                  <a:pt x="55" y="198"/>
                  <a:pt x="57" y="194"/>
                </a:cubicBezTo>
                <a:cubicBezTo>
                  <a:pt x="59" y="191"/>
                  <a:pt x="64" y="186"/>
                  <a:pt x="68" y="188"/>
                </a:cubicBezTo>
                <a:cubicBezTo>
                  <a:pt x="73" y="188"/>
                  <a:pt x="79" y="187"/>
                  <a:pt x="84" y="182"/>
                </a:cubicBezTo>
                <a:cubicBezTo>
                  <a:pt x="84" y="139"/>
                  <a:pt x="84" y="139"/>
                  <a:pt x="84" y="139"/>
                </a:cubicBezTo>
                <a:cubicBezTo>
                  <a:pt x="83" y="141"/>
                  <a:pt x="82" y="143"/>
                  <a:pt x="81" y="145"/>
                </a:cubicBezTo>
                <a:cubicBezTo>
                  <a:pt x="71" y="162"/>
                  <a:pt x="65" y="172"/>
                  <a:pt x="65" y="172"/>
                </a:cubicBezTo>
                <a:cubicBezTo>
                  <a:pt x="65" y="172"/>
                  <a:pt x="70" y="153"/>
                  <a:pt x="76" y="143"/>
                </a:cubicBezTo>
                <a:cubicBezTo>
                  <a:pt x="79" y="140"/>
                  <a:pt x="81" y="136"/>
                  <a:pt x="84" y="132"/>
                </a:cubicBezTo>
                <a:lnTo>
                  <a:pt x="84" y="109"/>
                </a:lnTo>
                <a:close/>
              </a:path>
            </a:pathLst>
          </a:custGeom>
          <a:solidFill>
            <a:srgbClr val="FF99CC">
              <a:alpha val="6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kumimoji="0" lang="zh-CN" altLang="zh-CN" sz="1800">
              <a:latin typeface="Calibri" panose="020f0502020204030204" pitchFamily="34" charset="0"/>
            </a:endParaRPr>
          </a:p>
        </p:txBody>
      </p:sp>
      <p:sp>
        <p:nvSpPr>
          <p:cNvPr id="2" name="Freeform 1281">
            <a:extLst>
              <a:ext uri="{FF2B5EF4-FFF2-40B4-BE49-F238E27FC236}">
                <a16:creationId xmlns:a16="http://schemas.microsoft.com/office/drawing/2014/main" id="{1B69BD78-F8BC-41CC-462B-4C72AB5565D6}"/>
              </a:ext>
            </a:extLst>
          </p:cNvPr>
          <p:cNvSpPr>
            <a:spLocks noEditPoints="1"/>
          </p:cNvSpPr>
          <p:nvPr/>
        </p:nvSpPr>
        <p:spPr bwMode="auto">
          <a:xfrm>
            <a:off x="0" y="228600"/>
            <a:ext cx="925513" cy="817563"/>
          </a:xfrm>
          <a:custGeom>
            <a:gdLst>
              <a:gd name="T0" fmla="*/ 205 w 247"/>
              <a:gd name="T1" fmla="*/ 92 h 218"/>
              <a:gd name="T2" fmla="*/ 157 w 247"/>
              <a:gd name="T3" fmla="*/ 117 h 218"/>
              <a:gd name="T4" fmla="*/ 157 w 247"/>
              <a:gd name="T5" fmla="*/ 122 h 218"/>
              <a:gd name="T6" fmla="*/ 231 w 247"/>
              <a:gd name="T7" fmla="*/ 161 h 218"/>
              <a:gd name="T8" fmla="*/ 236 w 247"/>
              <a:gd name="T9" fmla="*/ 152 h 218"/>
              <a:gd name="T10" fmla="*/ 242 w 247"/>
              <a:gd name="T11" fmla="*/ 140 h 218"/>
              <a:gd name="T12" fmla="*/ 184 w 247"/>
              <a:gd name="T13" fmla="*/ 72 h 218"/>
              <a:gd name="T14" fmla="*/ 181 w 247"/>
              <a:gd name="T15" fmla="*/ 40 h 218"/>
              <a:gd name="T16" fmla="*/ 162 w 247"/>
              <a:gd name="T17" fmla="*/ 53 h 218"/>
              <a:gd name="T18" fmla="*/ 157 w 247"/>
              <a:gd name="T19" fmla="*/ 60 h 218"/>
              <a:gd name="T20" fmla="*/ 154 w 247"/>
              <a:gd name="T21" fmla="*/ 79 h 218"/>
              <a:gd name="T22" fmla="*/ 137 w 247"/>
              <a:gd name="T23" fmla="*/ 71 h 218"/>
              <a:gd name="T24" fmla="*/ 157 w 247"/>
              <a:gd name="T25" fmla="*/ 41 h 218"/>
              <a:gd name="T26" fmla="*/ 122 w 247"/>
              <a:gd name="T27" fmla="*/ 9 h 218"/>
              <a:gd name="T28" fmla="*/ 131 w 247"/>
              <a:gd name="T29" fmla="*/ 58 h 218"/>
              <a:gd name="T30" fmla="*/ 122 w 247"/>
              <a:gd name="T31" fmla="*/ 100 h 218"/>
              <a:gd name="T32" fmla="*/ 157 w 247"/>
              <a:gd name="T33" fmla="*/ 151 h 218"/>
              <a:gd name="T34" fmla="*/ 132 w 247"/>
              <a:gd name="T35" fmla="*/ 95 h 218"/>
              <a:gd name="T36" fmla="*/ 157 w 247"/>
              <a:gd name="T37" fmla="*/ 85 h 218"/>
              <a:gd name="T38" fmla="*/ 127 w 247"/>
              <a:gd name="T39" fmla="*/ 131 h 218"/>
              <a:gd name="T40" fmla="*/ 122 w 247"/>
              <a:gd name="T41" fmla="*/ 9 h 218"/>
              <a:gd name="T42" fmla="*/ 99 w 247"/>
              <a:gd name="T43" fmla="*/ 48 h 218"/>
              <a:gd name="T44" fmla="*/ 84 w 247"/>
              <a:gd name="T45" fmla="*/ 83 h 218"/>
              <a:gd name="T46" fmla="*/ 84 w 247"/>
              <a:gd name="T47" fmla="*/ 100 h 218"/>
              <a:gd name="T48" fmla="*/ 84 w 247"/>
              <a:gd name="T49" fmla="*/ 109 h 218"/>
              <a:gd name="T50" fmla="*/ 104 w 247"/>
              <a:gd name="T51" fmla="*/ 113 h 218"/>
              <a:gd name="T52" fmla="*/ 85 w 247"/>
              <a:gd name="T53" fmla="*/ 181 h 218"/>
              <a:gd name="T54" fmla="*/ 102 w 247"/>
              <a:gd name="T55" fmla="*/ 180 h 218"/>
              <a:gd name="T56" fmla="*/ 107 w 247"/>
              <a:gd name="T57" fmla="*/ 190 h 218"/>
              <a:gd name="T58" fmla="*/ 114 w 247"/>
              <a:gd name="T59" fmla="*/ 110 h 218"/>
              <a:gd name="T60" fmla="*/ 122 w 247"/>
              <a:gd name="T61" fmla="*/ 30 h 218"/>
              <a:gd name="T62" fmla="*/ 122 w 247"/>
              <a:gd name="T63" fmla="*/ 9 h 218"/>
              <a:gd name="T64" fmla="*/ 28 w 247"/>
              <a:gd name="T65" fmla="*/ 18 h 218"/>
              <a:gd name="T66" fmla="*/ 31 w 247"/>
              <a:gd name="T67" fmla="*/ 46 h 218"/>
              <a:gd name="T68" fmla="*/ 0 w 247"/>
              <a:gd name="T69" fmla="*/ 61 h 218"/>
              <a:gd name="T70" fmla="*/ 84 w 247"/>
              <a:gd name="T71" fmla="*/ 100 h 218"/>
              <a:gd name="T72" fmla="*/ 42 w 247"/>
              <a:gd name="T73" fmla="*/ 73 h 218"/>
              <a:gd name="T74" fmla="*/ 84 w 247"/>
              <a:gd name="T75" fmla="*/ 49 h 218"/>
              <a:gd name="T76" fmla="*/ 37 w 247"/>
              <a:gd name="T77" fmla="*/ 141 h 218"/>
              <a:gd name="T78" fmla="*/ 58 w 247"/>
              <a:gd name="T79" fmla="*/ 135 h 218"/>
              <a:gd name="T80" fmla="*/ 55 w 247"/>
              <a:gd name="T81" fmla="*/ 195 h 218"/>
              <a:gd name="T82" fmla="*/ 78 w 247"/>
              <a:gd name="T83" fmla="*/ 217 h 218"/>
              <a:gd name="T84" fmla="*/ 73 w 247"/>
              <a:gd name="T85" fmla="*/ 213 h 218"/>
              <a:gd name="T86" fmla="*/ 68 w 247"/>
              <a:gd name="T87" fmla="*/ 188 h 218"/>
              <a:gd name="T88" fmla="*/ 81 w 247"/>
              <a:gd name="T89" fmla="*/ 145 h 218"/>
              <a:gd name="T90" fmla="*/ 84 w 247"/>
              <a:gd name="T91" fmla="*/ 132 h 21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47"/>
              <a:gd name="T139" fmla="*/ 0 h 218"/>
              <a:gd name="T140" fmla="*/ 247 w 247"/>
              <a:gd name="T141" fmla="*/ 218 h 218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46" h="218">
                <a:moveTo>
                  <a:pt x="247" y="138"/>
                </a:moveTo>
                <a:cubicBezTo>
                  <a:pt x="247" y="138"/>
                  <a:pt x="240" y="134"/>
                  <a:pt x="240" y="129"/>
                </a:cubicBezTo>
                <a:cubicBezTo>
                  <a:pt x="239" y="123"/>
                  <a:pt x="228" y="99"/>
                  <a:pt x="205" y="92"/>
                </a:cubicBezTo>
                <a:cubicBezTo>
                  <a:pt x="182" y="84"/>
                  <a:pt x="167" y="85"/>
                  <a:pt x="162" y="86"/>
                </a:cubicBezTo>
                <a:cubicBezTo>
                  <a:pt x="161" y="86"/>
                  <a:pt x="159" y="86"/>
                  <a:pt x="157" y="85"/>
                </a:cubicBezTo>
                <a:cubicBezTo>
                  <a:pt x="157" y="117"/>
                  <a:pt x="157" y="117"/>
                  <a:pt x="157" y="117"/>
                </a:cubicBezTo>
                <a:cubicBezTo>
                  <a:pt x="161" y="119"/>
                  <a:pt x="163" y="121"/>
                  <a:pt x="166" y="122"/>
                </a:cubicBezTo>
                <a:cubicBezTo>
                  <a:pt x="182" y="130"/>
                  <a:pt x="186" y="130"/>
                  <a:pt x="186" y="130"/>
                </a:cubicBezTo>
                <a:cubicBezTo>
                  <a:pt x="186" y="130"/>
                  <a:pt x="166" y="130"/>
                  <a:pt x="157" y="122"/>
                </a:cubicBezTo>
                <a:cubicBezTo>
                  <a:pt x="157" y="151"/>
                  <a:pt x="157" y="151"/>
                  <a:pt x="157" y="151"/>
                </a:cubicBezTo>
                <a:cubicBezTo>
                  <a:pt x="171" y="159"/>
                  <a:pt x="184" y="167"/>
                  <a:pt x="198" y="165"/>
                </a:cubicBezTo>
                <a:cubicBezTo>
                  <a:pt x="211" y="164"/>
                  <a:pt x="231" y="161"/>
                  <a:pt x="231" y="161"/>
                </a:cubicBezTo>
                <a:cubicBezTo>
                  <a:pt x="231" y="161"/>
                  <a:pt x="218" y="157"/>
                  <a:pt x="219" y="152"/>
                </a:cubicBezTo>
                <a:cubicBezTo>
                  <a:pt x="219" y="147"/>
                  <a:pt x="224" y="147"/>
                  <a:pt x="227" y="149"/>
                </a:cubicBezTo>
                <a:cubicBezTo>
                  <a:pt x="230" y="151"/>
                  <a:pt x="236" y="152"/>
                  <a:pt x="236" y="152"/>
                </a:cubicBezTo>
                <a:cubicBezTo>
                  <a:pt x="236" y="152"/>
                  <a:pt x="225" y="147"/>
                  <a:pt x="225" y="143"/>
                </a:cubicBezTo>
                <a:cubicBezTo>
                  <a:pt x="224" y="140"/>
                  <a:pt x="225" y="136"/>
                  <a:pt x="229" y="137"/>
                </a:cubicBezTo>
                <a:cubicBezTo>
                  <a:pt x="234" y="138"/>
                  <a:pt x="238" y="140"/>
                  <a:pt x="242" y="140"/>
                </a:cubicBezTo>
                <a:cubicBezTo>
                  <a:pt x="245" y="140"/>
                  <a:pt x="247" y="138"/>
                  <a:pt x="247" y="138"/>
                </a:cubicBezTo>
                <a:close/>
                <a:moveTo>
                  <a:pt x="157" y="78"/>
                </a:moveTo>
                <a:cubicBezTo>
                  <a:pt x="166" y="75"/>
                  <a:pt x="182" y="74"/>
                  <a:pt x="184" y="72"/>
                </a:cubicBezTo>
                <a:cubicBezTo>
                  <a:pt x="187" y="70"/>
                  <a:pt x="192" y="55"/>
                  <a:pt x="196" y="55"/>
                </a:cubicBezTo>
                <a:cubicBezTo>
                  <a:pt x="201" y="55"/>
                  <a:pt x="206" y="57"/>
                  <a:pt x="206" y="57"/>
                </a:cubicBezTo>
                <a:cubicBezTo>
                  <a:pt x="206" y="57"/>
                  <a:pt x="198" y="44"/>
                  <a:pt x="181" y="40"/>
                </a:cubicBezTo>
                <a:cubicBezTo>
                  <a:pt x="174" y="38"/>
                  <a:pt x="165" y="39"/>
                  <a:pt x="157" y="41"/>
                </a:cubicBezTo>
                <a:cubicBezTo>
                  <a:pt x="157" y="54"/>
                  <a:pt x="157" y="54"/>
                  <a:pt x="157" y="54"/>
                </a:cubicBezTo>
                <a:cubicBezTo>
                  <a:pt x="159" y="53"/>
                  <a:pt x="161" y="53"/>
                  <a:pt x="162" y="53"/>
                </a:cubicBezTo>
                <a:cubicBezTo>
                  <a:pt x="174" y="52"/>
                  <a:pt x="188" y="52"/>
                  <a:pt x="188" y="52"/>
                </a:cubicBezTo>
                <a:cubicBezTo>
                  <a:pt x="188" y="52"/>
                  <a:pt x="170" y="55"/>
                  <a:pt x="164" y="57"/>
                </a:cubicBezTo>
                <a:cubicBezTo>
                  <a:pt x="162" y="58"/>
                  <a:pt x="160" y="58"/>
                  <a:pt x="157" y="60"/>
                </a:cubicBezTo>
                <a:lnTo>
                  <a:pt x="157" y="78"/>
                </a:lnTo>
                <a:close/>
                <a:moveTo>
                  <a:pt x="157" y="85"/>
                </a:moveTo>
                <a:cubicBezTo>
                  <a:pt x="154" y="84"/>
                  <a:pt x="151" y="82"/>
                  <a:pt x="154" y="79"/>
                </a:cubicBezTo>
                <a:cubicBezTo>
                  <a:pt x="155" y="79"/>
                  <a:pt x="156" y="78"/>
                  <a:pt x="157" y="78"/>
                </a:cubicBezTo>
                <a:cubicBezTo>
                  <a:pt x="157" y="60"/>
                  <a:pt x="157" y="60"/>
                  <a:pt x="157" y="60"/>
                </a:cubicBezTo>
                <a:cubicBezTo>
                  <a:pt x="149" y="64"/>
                  <a:pt x="137" y="71"/>
                  <a:pt x="137" y="71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70"/>
                  <a:pt x="147" y="58"/>
                  <a:pt x="157" y="54"/>
                </a:cubicBezTo>
                <a:cubicBezTo>
                  <a:pt x="157" y="41"/>
                  <a:pt x="157" y="41"/>
                  <a:pt x="157" y="41"/>
                </a:cubicBezTo>
                <a:cubicBezTo>
                  <a:pt x="148" y="43"/>
                  <a:pt x="141" y="47"/>
                  <a:pt x="141" y="47"/>
                </a:cubicBezTo>
                <a:cubicBezTo>
                  <a:pt x="141" y="47"/>
                  <a:pt x="136" y="20"/>
                  <a:pt x="124" y="10"/>
                </a:cubicBezTo>
                <a:cubicBezTo>
                  <a:pt x="123" y="10"/>
                  <a:pt x="123" y="9"/>
                  <a:pt x="122" y="9"/>
                </a:cubicBezTo>
                <a:cubicBezTo>
                  <a:pt x="122" y="23"/>
                  <a:pt x="122" y="23"/>
                  <a:pt x="122" y="23"/>
                </a:cubicBezTo>
                <a:cubicBezTo>
                  <a:pt x="124" y="26"/>
                  <a:pt x="127" y="29"/>
                  <a:pt x="128" y="33"/>
                </a:cubicBezTo>
                <a:cubicBezTo>
                  <a:pt x="135" y="45"/>
                  <a:pt x="131" y="58"/>
                  <a:pt x="131" y="58"/>
                </a:cubicBezTo>
                <a:cubicBezTo>
                  <a:pt x="131" y="58"/>
                  <a:pt x="129" y="50"/>
                  <a:pt x="127" y="43"/>
                </a:cubicBezTo>
                <a:cubicBezTo>
                  <a:pt x="127" y="41"/>
                  <a:pt x="125" y="36"/>
                  <a:pt x="122" y="3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5" y="102"/>
                  <a:pt x="129" y="105"/>
                  <a:pt x="130" y="108"/>
                </a:cubicBezTo>
                <a:cubicBezTo>
                  <a:pt x="131" y="114"/>
                  <a:pt x="142" y="142"/>
                  <a:pt x="156" y="150"/>
                </a:cubicBezTo>
                <a:cubicBezTo>
                  <a:pt x="157" y="151"/>
                  <a:pt x="157" y="151"/>
                  <a:pt x="157" y="151"/>
                </a:cubicBezTo>
                <a:cubicBezTo>
                  <a:pt x="157" y="122"/>
                  <a:pt x="157" y="122"/>
                  <a:pt x="157" y="122"/>
                </a:cubicBezTo>
                <a:cubicBezTo>
                  <a:pt x="157" y="121"/>
                  <a:pt x="157" y="121"/>
                  <a:pt x="157" y="121"/>
                </a:cubicBezTo>
                <a:cubicBezTo>
                  <a:pt x="149" y="112"/>
                  <a:pt x="136" y="102"/>
                  <a:pt x="132" y="95"/>
                </a:cubicBezTo>
                <a:cubicBezTo>
                  <a:pt x="128" y="89"/>
                  <a:pt x="130" y="86"/>
                  <a:pt x="130" y="86"/>
                </a:cubicBezTo>
                <a:cubicBezTo>
                  <a:pt x="130" y="86"/>
                  <a:pt x="144" y="106"/>
                  <a:pt x="157" y="117"/>
                </a:cubicBezTo>
                <a:cubicBezTo>
                  <a:pt x="157" y="85"/>
                  <a:pt x="157" y="85"/>
                  <a:pt x="157" y="85"/>
                </a:cubicBezTo>
                <a:close/>
                <a:moveTo>
                  <a:pt x="122" y="171"/>
                </a:moveTo>
                <a:cubicBezTo>
                  <a:pt x="122" y="122"/>
                  <a:pt x="122" y="122"/>
                  <a:pt x="122" y="122"/>
                </a:cubicBezTo>
                <a:cubicBezTo>
                  <a:pt x="124" y="125"/>
                  <a:pt x="126" y="128"/>
                  <a:pt x="127" y="131"/>
                </a:cubicBezTo>
                <a:cubicBezTo>
                  <a:pt x="133" y="140"/>
                  <a:pt x="130" y="152"/>
                  <a:pt x="125" y="164"/>
                </a:cubicBezTo>
                <a:cubicBezTo>
                  <a:pt x="125" y="167"/>
                  <a:pt x="123" y="169"/>
                  <a:pt x="122" y="171"/>
                </a:cubicBezTo>
                <a:close/>
                <a:moveTo>
                  <a:pt x="122" y="9"/>
                </a:moveTo>
                <a:cubicBezTo>
                  <a:pt x="111" y="0"/>
                  <a:pt x="102" y="1"/>
                  <a:pt x="102" y="1"/>
                </a:cubicBezTo>
                <a:cubicBezTo>
                  <a:pt x="102" y="1"/>
                  <a:pt x="109" y="7"/>
                  <a:pt x="103" y="13"/>
                </a:cubicBezTo>
                <a:cubicBezTo>
                  <a:pt x="97" y="18"/>
                  <a:pt x="97" y="41"/>
                  <a:pt x="99" y="48"/>
                </a:cubicBezTo>
                <a:cubicBezTo>
                  <a:pt x="100" y="54"/>
                  <a:pt x="107" y="63"/>
                  <a:pt x="102" y="63"/>
                </a:cubicBezTo>
                <a:cubicBezTo>
                  <a:pt x="99" y="63"/>
                  <a:pt x="91" y="56"/>
                  <a:pt x="84" y="49"/>
                </a:cubicBezTo>
                <a:cubicBezTo>
                  <a:pt x="84" y="83"/>
                  <a:pt x="84" y="83"/>
                  <a:pt x="84" y="83"/>
                </a:cubicBezTo>
                <a:cubicBezTo>
                  <a:pt x="104" y="85"/>
                  <a:pt x="112" y="84"/>
                  <a:pt x="112" y="84"/>
                </a:cubicBezTo>
                <a:cubicBezTo>
                  <a:pt x="112" y="84"/>
                  <a:pt x="98" y="89"/>
                  <a:pt x="84" y="89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95" y="97"/>
                  <a:pt x="104" y="94"/>
                  <a:pt x="104" y="94"/>
                </a:cubicBezTo>
                <a:cubicBezTo>
                  <a:pt x="104" y="94"/>
                  <a:pt x="111" y="104"/>
                  <a:pt x="101" y="107"/>
                </a:cubicBezTo>
                <a:cubicBezTo>
                  <a:pt x="97" y="108"/>
                  <a:pt x="91" y="108"/>
                  <a:pt x="84" y="109"/>
                </a:cubicBezTo>
                <a:cubicBezTo>
                  <a:pt x="84" y="132"/>
                  <a:pt x="84" y="132"/>
                  <a:pt x="84" y="132"/>
                </a:cubicBezTo>
                <a:cubicBezTo>
                  <a:pt x="90" y="125"/>
                  <a:pt x="96" y="118"/>
                  <a:pt x="96" y="118"/>
                </a:cubicBezTo>
                <a:cubicBezTo>
                  <a:pt x="104" y="113"/>
                  <a:pt x="104" y="113"/>
                  <a:pt x="104" y="113"/>
                </a:cubicBezTo>
                <a:cubicBezTo>
                  <a:pt x="104" y="113"/>
                  <a:pt x="94" y="125"/>
                  <a:pt x="84" y="139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5" y="182"/>
                  <a:pt x="85" y="181"/>
                </a:cubicBezTo>
                <a:cubicBezTo>
                  <a:pt x="91" y="176"/>
                  <a:pt x="99" y="164"/>
                  <a:pt x="99" y="163"/>
                </a:cubicBezTo>
                <a:cubicBezTo>
                  <a:pt x="99" y="162"/>
                  <a:pt x="102" y="156"/>
                  <a:pt x="102" y="156"/>
                </a:cubicBezTo>
                <a:cubicBezTo>
                  <a:pt x="102" y="156"/>
                  <a:pt x="102" y="175"/>
                  <a:pt x="102" y="180"/>
                </a:cubicBezTo>
                <a:cubicBezTo>
                  <a:pt x="101" y="185"/>
                  <a:pt x="103" y="191"/>
                  <a:pt x="105" y="195"/>
                </a:cubicBezTo>
                <a:cubicBezTo>
                  <a:pt x="108" y="199"/>
                  <a:pt x="109" y="201"/>
                  <a:pt x="109" y="201"/>
                </a:cubicBezTo>
                <a:cubicBezTo>
                  <a:pt x="109" y="201"/>
                  <a:pt x="106" y="191"/>
                  <a:pt x="107" y="190"/>
                </a:cubicBezTo>
                <a:cubicBezTo>
                  <a:pt x="108" y="189"/>
                  <a:pt x="117" y="181"/>
                  <a:pt x="122" y="171"/>
                </a:cubicBezTo>
                <a:cubicBezTo>
                  <a:pt x="122" y="122"/>
                  <a:pt x="122" y="122"/>
                  <a:pt x="122" y="122"/>
                </a:cubicBezTo>
                <a:cubicBezTo>
                  <a:pt x="118" y="117"/>
                  <a:pt x="114" y="113"/>
                  <a:pt x="114" y="110"/>
                </a:cubicBezTo>
                <a:cubicBezTo>
                  <a:pt x="114" y="107"/>
                  <a:pt x="117" y="97"/>
                  <a:pt x="117" y="97"/>
                </a:cubicBezTo>
                <a:cubicBezTo>
                  <a:pt x="117" y="97"/>
                  <a:pt x="119" y="98"/>
                  <a:pt x="122" y="100"/>
                </a:cubicBezTo>
                <a:cubicBezTo>
                  <a:pt x="122" y="30"/>
                  <a:pt x="122" y="30"/>
                  <a:pt x="122" y="30"/>
                </a:cubicBezTo>
                <a:cubicBezTo>
                  <a:pt x="117" y="21"/>
                  <a:pt x="112" y="11"/>
                  <a:pt x="112" y="11"/>
                </a:cubicBezTo>
                <a:cubicBezTo>
                  <a:pt x="112" y="11"/>
                  <a:pt x="117" y="16"/>
                  <a:pt x="122" y="23"/>
                </a:cubicBezTo>
                <a:lnTo>
                  <a:pt x="122" y="9"/>
                </a:lnTo>
                <a:close/>
                <a:moveTo>
                  <a:pt x="84" y="49"/>
                </a:moveTo>
                <a:cubicBezTo>
                  <a:pt x="78" y="43"/>
                  <a:pt x="73" y="38"/>
                  <a:pt x="72" y="37"/>
                </a:cubicBezTo>
                <a:cubicBezTo>
                  <a:pt x="69" y="35"/>
                  <a:pt x="42" y="20"/>
                  <a:pt x="28" y="18"/>
                </a:cubicBezTo>
                <a:cubicBezTo>
                  <a:pt x="15" y="16"/>
                  <a:pt x="13" y="17"/>
                  <a:pt x="13" y="17"/>
                </a:cubicBezTo>
                <a:cubicBezTo>
                  <a:pt x="13" y="17"/>
                  <a:pt x="19" y="32"/>
                  <a:pt x="23" y="35"/>
                </a:cubicBezTo>
                <a:cubicBezTo>
                  <a:pt x="26" y="39"/>
                  <a:pt x="36" y="43"/>
                  <a:pt x="31" y="46"/>
                </a:cubicBezTo>
                <a:cubicBezTo>
                  <a:pt x="25" y="49"/>
                  <a:pt x="3" y="39"/>
                  <a:pt x="3" y="39"/>
                </a:cubicBezTo>
                <a:cubicBezTo>
                  <a:pt x="3" y="39"/>
                  <a:pt x="0" y="47"/>
                  <a:pt x="0" y="56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9"/>
                  <a:pt x="3" y="78"/>
                  <a:pt x="11" y="85"/>
                </a:cubicBezTo>
                <a:cubicBezTo>
                  <a:pt x="31" y="102"/>
                  <a:pt x="45" y="107"/>
                  <a:pt x="61" y="105"/>
                </a:cubicBezTo>
                <a:cubicBezTo>
                  <a:pt x="68" y="105"/>
                  <a:pt x="76" y="102"/>
                  <a:pt x="84" y="100"/>
                </a:cubicBezTo>
                <a:cubicBezTo>
                  <a:pt x="84" y="89"/>
                  <a:pt x="84" y="89"/>
                  <a:pt x="84" y="89"/>
                </a:cubicBezTo>
                <a:cubicBezTo>
                  <a:pt x="80" y="89"/>
                  <a:pt x="76" y="88"/>
                  <a:pt x="73" y="87"/>
                </a:cubicBezTo>
                <a:cubicBezTo>
                  <a:pt x="57" y="83"/>
                  <a:pt x="42" y="73"/>
                  <a:pt x="42" y="73"/>
                </a:cubicBezTo>
                <a:cubicBezTo>
                  <a:pt x="42" y="73"/>
                  <a:pt x="62" y="80"/>
                  <a:pt x="83" y="83"/>
                </a:cubicBezTo>
                <a:cubicBezTo>
                  <a:pt x="83" y="83"/>
                  <a:pt x="84" y="83"/>
                  <a:pt x="84" y="83"/>
                </a:cubicBezTo>
                <a:cubicBezTo>
                  <a:pt x="84" y="49"/>
                  <a:pt x="84" y="49"/>
                  <a:pt x="84" y="49"/>
                </a:cubicBezTo>
                <a:close/>
                <a:moveTo>
                  <a:pt x="84" y="109"/>
                </a:moveTo>
                <a:cubicBezTo>
                  <a:pt x="72" y="110"/>
                  <a:pt x="58" y="112"/>
                  <a:pt x="51" y="116"/>
                </a:cubicBezTo>
                <a:cubicBezTo>
                  <a:pt x="39" y="123"/>
                  <a:pt x="39" y="135"/>
                  <a:pt x="37" y="141"/>
                </a:cubicBezTo>
                <a:cubicBezTo>
                  <a:pt x="36" y="147"/>
                  <a:pt x="29" y="149"/>
                  <a:pt x="29" y="149"/>
                </a:cubicBezTo>
                <a:cubicBezTo>
                  <a:pt x="29" y="149"/>
                  <a:pt x="37" y="154"/>
                  <a:pt x="43" y="149"/>
                </a:cubicBezTo>
                <a:cubicBezTo>
                  <a:pt x="49" y="144"/>
                  <a:pt x="52" y="134"/>
                  <a:pt x="58" y="135"/>
                </a:cubicBezTo>
                <a:cubicBezTo>
                  <a:pt x="65" y="136"/>
                  <a:pt x="52" y="152"/>
                  <a:pt x="50" y="155"/>
                </a:cubicBezTo>
                <a:cubicBezTo>
                  <a:pt x="50" y="158"/>
                  <a:pt x="47" y="178"/>
                  <a:pt x="50" y="186"/>
                </a:cubicBezTo>
                <a:cubicBezTo>
                  <a:pt x="53" y="193"/>
                  <a:pt x="55" y="195"/>
                  <a:pt x="55" y="195"/>
                </a:cubicBezTo>
                <a:cubicBezTo>
                  <a:pt x="55" y="195"/>
                  <a:pt x="51" y="206"/>
                  <a:pt x="58" y="211"/>
                </a:cubicBezTo>
                <a:cubicBezTo>
                  <a:pt x="65" y="216"/>
                  <a:pt x="73" y="215"/>
                  <a:pt x="73" y="215"/>
                </a:cubicBezTo>
                <a:cubicBezTo>
                  <a:pt x="73" y="215"/>
                  <a:pt x="75" y="218"/>
                  <a:pt x="78" y="217"/>
                </a:cubicBezTo>
                <a:cubicBezTo>
                  <a:pt x="81" y="216"/>
                  <a:pt x="86" y="212"/>
                  <a:pt x="82" y="208"/>
                </a:cubicBezTo>
                <a:cubicBezTo>
                  <a:pt x="78" y="204"/>
                  <a:pt x="76" y="205"/>
                  <a:pt x="75" y="207"/>
                </a:cubicBezTo>
                <a:cubicBezTo>
                  <a:pt x="73" y="209"/>
                  <a:pt x="73" y="213"/>
                  <a:pt x="73" y="213"/>
                </a:cubicBezTo>
                <a:cubicBezTo>
                  <a:pt x="73" y="213"/>
                  <a:pt x="62" y="213"/>
                  <a:pt x="59" y="209"/>
                </a:cubicBezTo>
                <a:cubicBezTo>
                  <a:pt x="57" y="204"/>
                  <a:pt x="55" y="198"/>
                  <a:pt x="57" y="194"/>
                </a:cubicBezTo>
                <a:cubicBezTo>
                  <a:pt x="59" y="191"/>
                  <a:pt x="64" y="186"/>
                  <a:pt x="68" y="188"/>
                </a:cubicBezTo>
                <a:cubicBezTo>
                  <a:pt x="73" y="188"/>
                  <a:pt x="79" y="187"/>
                  <a:pt x="84" y="182"/>
                </a:cubicBezTo>
                <a:cubicBezTo>
                  <a:pt x="84" y="139"/>
                  <a:pt x="84" y="139"/>
                  <a:pt x="84" y="139"/>
                </a:cubicBezTo>
                <a:cubicBezTo>
                  <a:pt x="83" y="141"/>
                  <a:pt x="82" y="143"/>
                  <a:pt x="81" y="145"/>
                </a:cubicBezTo>
                <a:cubicBezTo>
                  <a:pt x="71" y="162"/>
                  <a:pt x="65" y="172"/>
                  <a:pt x="65" y="172"/>
                </a:cubicBezTo>
                <a:cubicBezTo>
                  <a:pt x="65" y="172"/>
                  <a:pt x="70" y="153"/>
                  <a:pt x="76" y="143"/>
                </a:cubicBezTo>
                <a:cubicBezTo>
                  <a:pt x="79" y="140"/>
                  <a:pt x="81" y="136"/>
                  <a:pt x="84" y="132"/>
                </a:cubicBezTo>
                <a:lnTo>
                  <a:pt x="84" y="109"/>
                </a:lnTo>
                <a:close/>
              </a:path>
            </a:pathLst>
          </a:custGeom>
          <a:solidFill>
            <a:srgbClr val="FF99CC">
              <a:alpha val="6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kumimoji="0" lang="zh-CN" altLang="zh-CN" sz="1800">
              <a:latin typeface="Calibri" panose="020f0502020204030204" pitchFamily="34" charset="0"/>
            </a:endParaRPr>
          </a:p>
        </p:txBody>
      </p:sp>
      <p:grpSp>
        <p:nvGrpSpPr>
          <p:cNvPr id="434190" name="Group 14">
            <a:extLst>
              <a:ext uri="{FF2B5EF4-FFF2-40B4-BE49-F238E27FC236}">
                <a16:creationId xmlns:a16="http://schemas.microsoft.com/office/drawing/2014/main" id="{70F0B8D7-B9F0-EF04-548B-6B6BC327D442}"/>
              </a:ext>
            </a:extLst>
          </p:cNvPr>
          <p:cNvGrpSpPr/>
          <p:nvPr/>
        </p:nvGrpSpPr>
        <p:grpSpPr>
          <a:xfrm>
            <a:off x="395288" y="1052513"/>
            <a:ext cx="8340725" cy="5241925"/>
            <a:chOff x="288" y="768"/>
            <a:chExt cx="5254" cy="3302"/>
          </a:xfrm>
        </p:grpSpPr>
        <p:grpSp>
          <p:nvGrpSpPr>
            <p:cNvPr id="434191" name="Group 15">
              <a:extLst>
                <a:ext uri="{FF2B5EF4-FFF2-40B4-BE49-F238E27FC236}">
                  <a16:creationId xmlns:a16="http://schemas.microsoft.com/office/drawing/2014/main" id="{ED3C5C67-0494-DA5E-299A-25CF5111050B}"/>
                </a:ext>
              </a:extLst>
            </p:cNvPr>
            <p:cNvGrpSpPr/>
            <p:nvPr/>
          </p:nvGrpSpPr>
          <p:grpSpPr>
            <a:xfrm>
              <a:off x="2640" y="1584"/>
              <a:ext cx="1051" cy="2486"/>
              <a:chOff x="2736" y="1584"/>
              <a:chExt cx="1051" cy="2486"/>
            </a:xfrm>
          </p:grpSpPr>
          <p:sp>
            <p:nvSpPr>
              <p:cNvPr id="434192" name="Freeform 16">
                <a:extLst>
                  <a:ext uri="{FF2B5EF4-FFF2-40B4-BE49-F238E27FC236}">
                    <a16:creationId xmlns:a16="http://schemas.microsoft.com/office/drawing/2014/main" id="{905CEE1A-2BD3-838C-98F4-27D902044161}"/>
                  </a:ext>
                </a:extLst>
              </p:cNvPr>
              <p:cNvSpPr/>
              <p:nvPr/>
            </p:nvSpPr>
            <p:spPr bwMode="gray">
              <a:xfrm>
                <a:off x="2880" y="1584"/>
                <a:ext cx="907" cy="2438"/>
              </a:xfrm>
              <a:custGeom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rgbClr val="447EC4">
                      <a:gamma/>
                      <a:tint val="0"/>
                      <a:invGamma/>
                    </a:srgbClr>
                  </a:gs>
                  <a:gs pos="100000">
                    <a:srgbClr val="447EC4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4193" name="Freeform 17">
                <a:extLst>
                  <a:ext uri="{FF2B5EF4-FFF2-40B4-BE49-F238E27FC236}">
                    <a16:creationId xmlns:a16="http://schemas.microsoft.com/office/drawing/2014/main" id="{9B749C59-30FB-3D4D-DF2C-60EC6E33567C}"/>
                  </a:ext>
                </a:extLst>
              </p:cNvPr>
              <p:cNvSpPr/>
              <p:nvPr/>
            </p:nvSpPr>
            <p:spPr bwMode="gray">
              <a:xfrm>
                <a:off x="2736" y="1632"/>
                <a:ext cx="907" cy="2438"/>
              </a:xfrm>
              <a:custGeom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FDBD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34194" name="Group 18">
              <a:extLst>
                <a:ext uri="{FF2B5EF4-FFF2-40B4-BE49-F238E27FC236}">
                  <a16:creationId xmlns:a16="http://schemas.microsoft.com/office/drawing/2014/main" id="{D9047E46-B8B7-5D00-A6C4-F799F7252CE2}"/>
                </a:ext>
              </a:extLst>
            </p:cNvPr>
            <p:cNvGrpSpPr/>
            <p:nvPr/>
          </p:nvGrpSpPr>
          <p:grpSpPr>
            <a:xfrm>
              <a:off x="288" y="1632"/>
              <a:ext cx="2998" cy="1038"/>
              <a:chOff x="432" y="1680"/>
              <a:chExt cx="2998" cy="1038"/>
            </a:xfrm>
          </p:grpSpPr>
          <p:sp>
            <p:nvSpPr>
              <p:cNvPr id="434195" name="Freeform 19">
                <a:extLst>
                  <a:ext uri="{FF2B5EF4-FFF2-40B4-BE49-F238E27FC236}">
                    <a16:creationId xmlns:a16="http://schemas.microsoft.com/office/drawing/2014/main" id="{CD4BA663-A47C-B0B9-6A27-A92847B6C206}"/>
                  </a:ext>
                </a:extLst>
              </p:cNvPr>
              <p:cNvSpPr/>
              <p:nvPr/>
            </p:nvSpPr>
            <p:spPr bwMode="gray">
              <a:xfrm rot="5461794">
                <a:off x="1700" y="988"/>
                <a:ext cx="846" cy="2614"/>
              </a:xfrm>
              <a:custGeom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rgbClr val="2A684C">
                      <a:gamma/>
                      <a:tint val="0"/>
                      <a:invGamma/>
                    </a:srgbClr>
                  </a:gs>
                  <a:gs pos="100000">
                    <a:srgbClr val="2A684C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4196" name="Freeform 20">
                <a:extLst>
                  <a:ext uri="{FF2B5EF4-FFF2-40B4-BE49-F238E27FC236}">
                    <a16:creationId xmlns:a16="http://schemas.microsoft.com/office/drawing/2014/main" id="{5C49C480-4DF9-21B7-7F87-48FEA4072C33}"/>
                  </a:ext>
                </a:extLst>
              </p:cNvPr>
              <p:cNvSpPr/>
              <p:nvPr/>
            </p:nvSpPr>
            <p:spPr bwMode="gray">
              <a:xfrm rot="6256290">
                <a:off x="1316" y="796"/>
                <a:ext cx="846" cy="2614"/>
              </a:xfrm>
              <a:custGeom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FDBD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34197" name="Group 21">
              <a:extLst>
                <a:ext uri="{FF2B5EF4-FFF2-40B4-BE49-F238E27FC236}">
                  <a16:creationId xmlns:a16="http://schemas.microsoft.com/office/drawing/2014/main" id="{03266BB9-E495-716C-FD83-1553214AC263}"/>
                </a:ext>
              </a:extLst>
            </p:cNvPr>
            <p:cNvGrpSpPr/>
            <p:nvPr/>
          </p:nvGrpSpPr>
          <p:grpSpPr>
            <a:xfrm>
              <a:off x="2448" y="768"/>
              <a:ext cx="3094" cy="942"/>
              <a:chOff x="2256" y="768"/>
              <a:chExt cx="3094" cy="942"/>
            </a:xfrm>
          </p:grpSpPr>
          <p:sp>
            <p:nvSpPr>
              <p:cNvPr id="434198" name="Freeform 22">
                <a:extLst>
                  <a:ext uri="{FF2B5EF4-FFF2-40B4-BE49-F238E27FC236}">
                    <a16:creationId xmlns:a16="http://schemas.microsoft.com/office/drawing/2014/main" id="{8414B97F-89C1-19E5-51E0-43158DCFBCAA}"/>
                  </a:ext>
                </a:extLst>
              </p:cNvPr>
              <p:cNvSpPr/>
              <p:nvPr/>
            </p:nvSpPr>
            <p:spPr bwMode="gray">
              <a:xfrm rot="-7471624">
                <a:off x="3141" y="-21"/>
                <a:ext cx="846" cy="2615"/>
              </a:xfrm>
              <a:custGeom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4199" name="Freeform 23">
                <a:extLst>
                  <a:ext uri="{FF2B5EF4-FFF2-40B4-BE49-F238E27FC236}">
                    <a16:creationId xmlns:a16="http://schemas.microsoft.com/office/drawing/2014/main" id="{412E8078-A0BA-E148-CA4D-746B14FD3B28}"/>
                  </a:ext>
                </a:extLst>
              </p:cNvPr>
              <p:cNvSpPr/>
              <p:nvPr/>
            </p:nvSpPr>
            <p:spPr bwMode="gray">
              <a:xfrm rot="-6677128">
                <a:off x="3620" y="-116"/>
                <a:ext cx="846" cy="2614"/>
              </a:xfrm>
              <a:custGeom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FDBD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34200" name="Group 24">
              <a:extLst>
                <a:ext uri="{FF2B5EF4-FFF2-40B4-BE49-F238E27FC236}">
                  <a16:creationId xmlns:a16="http://schemas.microsoft.com/office/drawing/2014/main" id="{F6F72094-978C-4A86-D651-BF5DD0E1F2BF}"/>
                </a:ext>
              </a:extLst>
            </p:cNvPr>
            <p:cNvGrpSpPr/>
            <p:nvPr/>
          </p:nvGrpSpPr>
          <p:grpSpPr>
            <a:xfrm>
              <a:off x="2448" y="1536"/>
              <a:ext cx="1056" cy="984"/>
              <a:chOff x="2016" y="1920"/>
              <a:chExt cx="1680" cy="1680"/>
            </a:xfrm>
          </p:grpSpPr>
          <p:sp>
            <p:nvSpPr>
              <p:cNvPr id="434201" name="Oval 25">
                <a:extLst>
                  <a:ext uri="{FF2B5EF4-FFF2-40B4-BE49-F238E27FC236}">
                    <a16:creationId xmlns:a16="http://schemas.microsoft.com/office/drawing/2014/main" id="{36039793-3987-9280-FF39-154B8377C3A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14343"/>
                  </a:gs>
                  <a:gs pos="100000">
                    <a:srgbClr val="F14343">
                      <a:gamma/>
                      <a:shade val="60784"/>
                      <a:invGamma/>
                    </a:srgb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4202" name="Freeform 26">
                <a:extLst>
                  <a:ext uri="{FF2B5EF4-FFF2-40B4-BE49-F238E27FC236}">
                    <a16:creationId xmlns:a16="http://schemas.microsoft.com/office/drawing/2014/main" id="{4129E840-4F61-8A12-D9DF-F0BCBAB563A5}"/>
                  </a:ext>
                </a:extLst>
              </p:cNvPr>
              <p:cNvSpPr/>
              <p:nvPr/>
            </p:nvSpPr>
            <p:spPr bwMode="gray">
              <a:xfrm>
                <a:off x="2208" y="1948"/>
                <a:ext cx="1296" cy="634"/>
              </a:xfrm>
              <a:custGeom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34203" name="Group 27">
            <a:extLst>
              <a:ext uri="{FF2B5EF4-FFF2-40B4-BE49-F238E27FC236}">
                <a16:creationId xmlns:a16="http://schemas.microsoft.com/office/drawing/2014/main" id="{7C39DE14-D886-72B2-4622-984F09362E89}"/>
              </a:ext>
            </a:extLst>
          </p:cNvPr>
          <p:cNvGrpSpPr/>
          <p:nvPr/>
        </p:nvGrpSpPr>
        <p:grpSpPr>
          <a:xfrm>
            <a:off x="5219700" y="5373688"/>
            <a:ext cx="3602038" cy="620712"/>
            <a:chOff x="1746" y="3929"/>
            <a:chExt cx="2269" cy="391"/>
          </a:xfrm>
        </p:grpSpPr>
        <p:grpSp>
          <p:nvGrpSpPr>
            <p:cNvPr id="434204" name="Group 28">
              <a:extLst>
                <a:ext uri="{FF2B5EF4-FFF2-40B4-BE49-F238E27FC236}">
                  <a16:creationId xmlns:a16="http://schemas.microsoft.com/office/drawing/2014/main" id="{80230C58-F59F-E08D-9BAA-3A9E07F31CA0}"/>
                </a:ext>
              </a:extLst>
            </p:cNvPr>
            <p:cNvGrpSpPr/>
            <p:nvPr/>
          </p:nvGrpSpPr>
          <p:grpSpPr>
            <a:xfrm>
              <a:off x="1746" y="3929"/>
              <a:ext cx="1816" cy="391"/>
              <a:chOff x="2018" y="3884"/>
              <a:chExt cx="1816" cy="436"/>
            </a:xfrm>
          </p:grpSpPr>
          <p:pic>
            <p:nvPicPr>
              <p:cNvPr id="434205" name="Picture 29">
                <a:hlinkClick action="ppaction://hlinkshowjump?jump=firstslide" highlightClick="1">
                  <a:snd r:embed="rId3" name="chimes.wav"/>
                </a:hlinkClick>
                <a:extLst>
                  <a:ext uri="{FF2B5EF4-FFF2-40B4-BE49-F238E27FC236}">
                    <a16:creationId xmlns:a16="http://schemas.microsoft.com/office/drawing/2014/main" id="{24EB7D46-2557-3CC7-BFE6-EE042DC851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lum bright="-6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06" t="64474" r="19473"/>
              <a:stretch>
                <a:fillRect/>
              </a:stretch>
            </p:blipFill>
            <p:spPr bwMode="auto">
              <a:xfrm>
                <a:off x="2018" y="3884"/>
                <a:ext cx="364" cy="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4206" name="Picture 30">
                <a:hlinkClick action="ppaction://hlinkshowjump?jump=previousslide" highlightClick="1">
                  <a:snd r:embed="rId3" name="chimes.wav"/>
                </a:hlinkClick>
                <a:extLst>
                  <a:ext uri="{FF2B5EF4-FFF2-40B4-BE49-F238E27FC236}">
                    <a16:creationId xmlns:a16="http://schemas.microsoft.com/office/drawing/2014/main" id="{FE2A91D7-A6D9-AEEE-DABC-BE4C7C90E2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lum bright="-6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06" t="64474" r="19473"/>
              <a:stretch>
                <a:fillRect/>
              </a:stretch>
            </p:blipFill>
            <p:spPr bwMode="auto">
              <a:xfrm>
                <a:off x="2517" y="3884"/>
                <a:ext cx="364" cy="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4207" name="Picture 31">
                <a:hlinkClick action="ppaction://hlinkshowjump?jump=nextslide" highlightClick="1">
                  <a:snd r:embed="rId3" name="chimes.wav"/>
                </a:hlinkClick>
                <a:extLst>
                  <a:ext uri="{FF2B5EF4-FFF2-40B4-BE49-F238E27FC236}">
                    <a16:creationId xmlns:a16="http://schemas.microsoft.com/office/drawing/2014/main" id="{EFB81B5C-6404-A795-014F-BD6D905DB0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lum bright="-6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06" t="64474" r="19473"/>
              <a:stretch>
                <a:fillRect/>
              </a:stretch>
            </p:blipFill>
            <p:spPr bwMode="auto">
              <a:xfrm>
                <a:off x="2971" y="3884"/>
                <a:ext cx="364" cy="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4208" name="Picture 32">
                <a:hlinkClick action="ppaction://hlinkshowjump?jump=lastslide" highlightClick="1">
                  <a:snd r:embed="rId3" name="chimes.wav"/>
                </a:hlinkClick>
                <a:extLst>
                  <a:ext uri="{FF2B5EF4-FFF2-40B4-BE49-F238E27FC236}">
                    <a16:creationId xmlns:a16="http://schemas.microsoft.com/office/drawing/2014/main" id="{B76B5904-D3CB-DE02-44AB-131990F41D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lum bright="-6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06" t="64474" r="19473"/>
              <a:stretch>
                <a:fillRect/>
              </a:stretch>
            </p:blipFill>
            <p:spPr bwMode="auto">
              <a:xfrm>
                <a:off x="3470" y="3884"/>
                <a:ext cx="364" cy="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34209" name="Picture 33">
              <a:hlinkClick action="ppaction://hlinkshowjump?jump=endshow" highlightClick="1">
                <a:snd r:embed="rId3" name="chimes.wav"/>
              </a:hlinkClick>
              <a:extLst>
                <a:ext uri="{FF2B5EF4-FFF2-40B4-BE49-F238E27FC236}">
                  <a16:creationId xmlns:a16="http://schemas.microsoft.com/office/drawing/2014/main" id="{FBD6B387-64A0-635A-8D4F-AA3444FA27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3651" y="3929"/>
              <a:ext cx="364" cy="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4210" name="Text Box 34">
            <a:extLst>
              <a:ext uri="{FF2B5EF4-FFF2-40B4-BE49-F238E27FC236}">
                <a16:creationId xmlns:a16="http://schemas.microsoft.com/office/drawing/2014/main" id="{40728E48-233F-4AB8-483F-1D88DB62DA9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51275" y="2708275"/>
            <a:ext cx="160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ea typeface="楷体_GB2312" pitchFamily="49" charset="-122"/>
              </a:rPr>
              <a:t>2.5</a:t>
            </a:r>
          </a:p>
        </p:txBody>
      </p:sp>
      <p:sp>
        <p:nvSpPr>
          <p:cNvPr id="434211" name="Text Box 35">
            <a:extLst>
              <a:ext uri="{FF2B5EF4-FFF2-40B4-BE49-F238E27FC236}">
                <a16:creationId xmlns:a16="http://schemas.microsoft.com/office/drawing/2014/main" id="{8CF83A81-6864-BA5C-E2E7-029025C82A2B}"/>
              </a:ext>
            </a:extLst>
          </p:cNvPr>
          <p:cNvSpPr txBox="1">
            <a:spLocks noChangeArrowheads="1"/>
          </p:cNvSpPr>
          <p:nvPr/>
        </p:nvSpPr>
        <p:spPr bwMode="auto">
          <a:xfrm rot="-1026311">
            <a:off x="5580063" y="1628775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楷体_GB2312" pitchFamily="49" charset="-122"/>
              </a:rPr>
              <a:t>一、基本概念</a:t>
            </a:r>
          </a:p>
        </p:txBody>
      </p:sp>
      <p:sp>
        <p:nvSpPr>
          <p:cNvPr id="434212" name="Text Box 36">
            <a:extLst>
              <a:ext uri="{FF2B5EF4-FFF2-40B4-BE49-F238E27FC236}">
                <a16:creationId xmlns:a16="http://schemas.microsoft.com/office/drawing/2014/main" id="{ABF92F0C-5888-A524-6FDF-7997EF71BD00}"/>
              </a:ext>
            </a:extLst>
          </p:cNvPr>
          <p:cNvSpPr txBox="1">
            <a:spLocks noChangeArrowheads="1"/>
          </p:cNvSpPr>
          <p:nvPr/>
        </p:nvSpPr>
        <p:spPr bwMode="auto">
          <a:xfrm rot="452768">
            <a:off x="4381500" y="3911600"/>
            <a:ext cx="884238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楷体_GB2312" pitchFamily="49" charset="-122"/>
              </a:rPr>
              <a:t>二、</a:t>
            </a:r>
            <a:r>
              <a:rPr lang="zh-CN" altLang="en-US" b="1">
                <a:solidFill>
                  <a:schemeClr val="accent2"/>
                </a:solidFill>
              </a:rPr>
              <a:t>电流定律</a:t>
            </a:r>
            <a:r>
              <a:rPr lang="en-US" altLang="zh-CN" b="1">
                <a:solidFill>
                  <a:schemeClr val="accent2"/>
                </a:solidFill>
              </a:rPr>
              <a:t>KCL</a:t>
            </a:r>
          </a:p>
        </p:txBody>
      </p:sp>
      <p:sp>
        <p:nvSpPr>
          <p:cNvPr id="434213" name="Text Box 37">
            <a:extLst>
              <a:ext uri="{FF2B5EF4-FFF2-40B4-BE49-F238E27FC236}">
                <a16:creationId xmlns:a16="http://schemas.microsoft.com/office/drawing/2014/main" id="{FF97ADD4-FB72-0DF9-68C2-B9F688A8A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068638"/>
            <a:ext cx="2209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>
                <a:latin typeface="Arial" pitchFamily="34" charset="0"/>
                <a:ea typeface="楷体_GB2312" pitchFamily="49" charset="-122"/>
              </a:rPr>
              <a:t>三、</a:t>
            </a:r>
            <a:r>
              <a:rPr lang="zh-CN" altLang="en-US" b="1">
                <a:solidFill>
                  <a:schemeClr val="accent2"/>
                </a:solidFill>
              </a:rPr>
              <a:t>电压定律</a:t>
            </a:r>
            <a:r>
              <a:rPr lang="en-US" altLang="zh-CN" b="1">
                <a:solidFill>
                  <a:schemeClr val="accent2"/>
                </a:solidFill>
              </a:rPr>
              <a:t>KVL</a:t>
            </a:r>
          </a:p>
        </p:txBody>
      </p:sp>
      <p:sp>
        <p:nvSpPr>
          <p:cNvPr id="434214" name="PB1"/>
          <p:cNvSpPr/>
          <p:nvPr/>
        </p:nvSpPr>
        <p:spPr>
          <a:xfrm>
            <a:off x="0" y="6839712"/>
            <a:ext cx="22302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34215" name="PageNumberTextBox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3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dur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365 0.01482 -0.01406 0.03195 -0.01944 0.0463 C -0.02535 0.06227 -0.025 0.08472 -0.02639 0.10185 C -0.02587 0.12847 -0.02587 0.15486 -0.025 0.18148 C -0.025 0.18334 -0.02378 0.18519 -0.02361 0.18704 C -0.01944 0.22385 -0.02535 0.18866 -0.01944 0.22037 C -0.0184 0.22639 -0.01111 0.23519 -0.01111 0.23519 C -0.0092 0.24838 -0.0066 0.24746 -0.00139 0.25741 C 0.00226 0.26412 0.00469 0.27292 0.00833 0.27963 C 0.01528 0.2926 0.02674 0.30301 0.03056 0.31852 C 0.0316 0.32963 0.0316 0.33727 0.03611 0.3463 C 0.03559 0.37709 0.03559 0.4081 0.03472 0.43889 C 0.03438 0.45139 0.02639 0.46111 0.02361 0.47222 C 0.0224 0.47709 0.02292 0.48287 0.02083 0.48704 C 0.01667 0.49537 0.01285 0.50556 0.00972 0.51482 C 0.00642 0.52477 0.00451 0.53611 0.00139 0.5463 C -0.00174 0.57917 -0.00139 0.60185 -0.00139 0.63889" pathEditMode="relative" ptsTypes="ffffffffffffffff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0" presetClass="path" presetSubtype="0" dur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06 -7.40741E-07 C 0.00261 0.01157 0.00382 0.02407 0.00834 0.03426 C 0.01129 0.05185 0.01476 0.06991 0.01667 0.08773 C 0.0158 0.13009 0.02032 0.19329 0.01112 0.23565 C 0.00816 0.27732 0.00382 0.32176 0.0125 0.36227 C 0.01737 0.38495 0.02448 0.3875 0.03195 0.40509 C 0.03612 0.41458 0.03837 0.42546 0.04306 0.43472 C 0.04393 0.43935 0.04428 0.44421 0.04584 0.44792 C 0.04775 0.45208 0.05139 0.46065 0.05139 0.46111 C 0.05469 0.51273 0.05382 0.48889 0.05139 0.58287 C 0.05122 0.59144 0.04618 0.60278 0.04445 0.61088 C 0.04375 0.61435 0.04046 0.61482 0.03889 0.61713 C 0.0349 0.62338 0.03473 0.63009 0.03056 0.63657 C 0.029 0.64583 0.02796 0.65532 0.02639 0.66435 C 0.0257 0.66875 0.02448 0.67292 0.02362 0.67732 C 0.02309 0.6794 0.02223 0.6838 0.02223 0.68403 C 0.02066 0.76389 0.02084 0.7338 0.02084 0.77384" pathEditMode="relative" rAng="0" ptsTypes="ffffffffffffffffA">
                                      <p:cBhvr>
                                        <p:cTn id="25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9" presetClass="entr" presetSubtype="0" dur="200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34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4" presetID="32" presetClass="emph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100" fill="hold"/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100" fill="hold"/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3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3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3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3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31106" name="Picture 2">
            <a:extLst>
              <a:ext uri="{FF2B5EF4-FFF2-40B4-BE49-F238E27FC236}">
                <a16:creationId xmlns:a16="http://schemas.microsoft.com/office/drawing/2014/main" id="{7906DF31-3D04-7F3E-7C51-F89E4D2E7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68413"/>
            <a:ext cx="3779838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1107" name="Picture 3">
            <a:extLst>
              <a:ext uri="{FF2B5EF4-FFF2-40B4-BE49-F238E27FC236}">
                <a16:creationId xmlns:a16="http://schemas.microsoft.com/office/drawing/2014/main" id="{5FB2D1D9-636E-06BB-359F-25542EE71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363" y="1268413"/>
            <a:ext cx="3816350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08" name="AutoShape 4">
            <a:extLst>
              <a:ext uri="{FF2B5EF4-FFF2-40B4-BE49-F238E27FC236}">
                <a16:creationId xmlns:a16="http://schemas.microsoft.com/office/drawing/2014/main" id="{D7728D5C-CB8F-0213-89B2-654F7B63D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2133600"/>
            <a:ext cx="1081087" cy="641350"/>
          </a:xfrm>
          <a:custGeom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3366FF">
                  <a:gamma/>
                  <a:tint val="0"/>
                  <a:invGamma/>
                </a:srgbClr>
              </a:gs>
              <a:gs pos="100000">
                <a:srgbClr val="3366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 sz="1800">
              <a:latin typeface="Arial" pitchFamily="34" charset="0"/>
            </a:endParaRPr>
          </a:p>
        </p:txBody>
      </p:sp>
      <p:sp>
        <p:nvSpPr>
          <p:cNvPr id="431109" name="Text Box 5">
            <a:extLst>
              <a:ext uri="{FF2B5EF4-FFF2-40B4-BE49-F238E27FC236}">
                <a16:creationId xmlns:a16="http://schemas.microsoft.com/office/drawing/2014/main" id="{38EAEE83-32BB-C840-AABB-24ACE0F96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60350"/>
            <a:ext cx="5903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ea typeface="方正舒体" panose="02010601030101010101" pitchFamily="2" charset="-122"/>
              </a:rPr>
              <a:t>比较以下两个电路的不同</a:t>
            </a:r>
          </a:p>
        </p:txBody>
      </p:sp>
      <p:grpSp>
        <p:nvGrpSpPr>
          <p:cNvPr id="431110" name="Group 6">
            <a:extLst>
              <a:ext uri="{FF2B5EF4-FFF2-40B4-BE49-F238E27FC236}">
                <a16:creationId xmlns:a16="http://schemas.microsoft.com/office/drawing/2014/main" id="{84425D8D-CB12-25FC-4D5B-C60789ADBB54}"/>
              </a:ext>
            </a:extLst>
          </p:cNvPr>
          <p:cNvGrpSpPr/>
          <p:nvPr/>
        </p:nvGrpSpPr>
        <p:grpSpPr>
          <a:xfrm>
            <a:off x="0" y="3933825"/>
            <a:ext cx="4248150" cy="1081088"/>
            <a:chOff x="0" y="2478"/>
            <a:chExt cx="2676" cy="681"/>
          </a:xfrm>
        </p:grpSpPr>
        <p:sp>
          <p:nvSpPr>
            <p:cNvPr id="431111" name="AutoShape 7">
              <a:extLst>
                <a:ext uri="{FF2B5EF4-FFF2-40B4-BE49-F238E27FC236}">
                  <a16:creationId xmlns:a16="http://schemas.microsoft.com/office/drawing/2014/main" id="{02A6C442-D342-4338-EDB3-E64D25570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478"/>
              <a:ext cx="2676" cy="681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zh-CN" sz="1800">
                <a:latin typeface="Arial" pitchFamily="34" charset="0"/>
              </a:endParaRPr>
            </a:p>
          </p:txBody>
        </p:sp>
        <p:sp>
          <p:nvSpPr>
            <p:cNvPr id="431112" name="Text Box 8">
              <a:extLst>
                <a:ext uri="{FF2B5EF4-FFF2-40B4-BE49-F238E27FC236}">
                  <a16:creationId xmlns:a16="http://schemas.microsoft.com/office/drawing/2014/main" id="{1DB26E9B-04A7-2BB5-0D0D-83FBF5043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" y="2523"/>
              <a:ext cx="22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1.</a:t>
              </a:r>
              <a:r>
                <a:rPr lang="zh-CN" altLang="en-US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电路中只有</a:t>
              </a:r>
              <a:r>
                <a:rPr lang="en-US" altLang="zh-CN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1</a:t>
              </a:r>
              <a:r>
                <a:rPr lang="zh-CN" altLang="en-US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个电源</a:t>
              </a:r>
            </a:p>
          </p:txBody>
        </p:sp>
      </p:grpSp>
      <p:grpSp>
        <p:nvGrpSpPr>
          <p:cNvPr id="431113" name="Group 9">
            <a:extLst>
              <a:ext uri="{FF2B5EF4-FFF2-40B4-BE49-F238E27FC236}">
                <a16:creationId xmlns:a16="http://schemas.microsoft.com/office/drawing/2014/main" id="{D6C17E41-673F-CEDA-4DF9-3A4C2ECFE215}"/>
              </a:ext>
            </a:extLst>
          </p:cNvPr>
          <p:cNvGrpSpPr/>
          <p:nvPr/>
        </p:nvGrpSpPr>
        <p:grpSpPr>
          <a:xfrm>
            <a:off x="4716463" y="3933825"/>
            <a:ext cx="4248150" cy="1081088"/>
            <a:chOff x="2971" y="2478"/>
            <a:chExt cx="2676" cy="681"/>
          </a:xfrm>
        </p:grpSpPr>
        <p:sp>
          <p:nvSpPr>
            <p:cNvPr id="431114" name="AutoShape 10">
              <a:extLst>
                <a:ext uri="{FF2B5EF4-FFF2-40B4-BE49-F238E27FC236}">
                  <a16:creationId xmlns:a16="http://schemas.microsoft.com/office/drawing/2014/main" id="{BAD4EBAF-7D38-1326-0EA0-2EE9641A3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478"/>
              <a:ext cx="2676" cy="681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zh-CN" sz="1800">
                <a:latin typeface="Arial" pitchFamily="34" charset="0"/>
              </a:endParaRPr>
            </a:p>
          </p:txBody>
        </p:sp>
        <p:sp>
          <p:nvSpPr>
            <p:cNvPr id="431115" name="Text Box 11">
              <a:extLst>
                <a:ext uri="{FF2B5EF4-FFF2-40B4-BE49-F238E27FC236}">
                  <a16:creationId xmlns:a16="http://schemas.microsoft.com/office/drawing/2014/main" id="{9A7CDCEC-4251-EC45-58FD-8ED5D02F6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2523"/>
              <a:ext cx="20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1.</a:t>
              </a:r>
              <a:r>
                <a:rPr lang="zh-CN" altLang="en-US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电路中有</a:t>
              </a:r>
              <a:r>
                <a:rPr lang="en-US" altLang="zh-CN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2</a:t>
              </a:r>
              <a:r>
                <a:rPr lang="zh-CN" altLang="en-US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个电源</a:t>
              </a:r>
            </a:p>
          </p:txBody>
        </p:sp>
      </p:grpSp>
      <p:sp>
        <p:nvSpPr>
          <p:cNvPr id="431116" name="Rectangle 12">
            <a:extLst>
              <a:ext uri="{FF2B5EF4-FFF2-40B4-BE49-F238E27FC236}">
                <a16:creationId xmlns:a16="http://schemas.microsoft.com/office/drawing/2014/main" id="{12F4E653-3903-75FC-2DFC-38ECEF9A2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4437063"/>
            <a:ext cx="3922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>
                <a:effectLst>
                  <a:outerShdw blurRad="38100" dist="38100" dir="2700000" algn="tl">
                    <a:srgbClr val="FFFFFF"/>
                  </a:outerShdw>
                </a:effectLst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楷体_GB2312" pitchFamily="49" charset="-122"/>
                <a:ea typeface="楷体_GB2312" pitchFamily="49" charset="-122"/>
              </a:rPr>
              <a:t>可以用电阻的串并联化简</a:t>
            </a:r>
          </a:p>
        </p:txBody>
      </p:sp>
      <p:sp>
        <p:nvSpPr>
          <p:cNvPr id="431117" name="Rectangle 13">
            <a:extLst>
              <a:ext uri="{FF2B5EF4-FFF2-40B4-BE49-F238E27FC236}">
                <a16:creationId xmlns:a16="http://schemas.microsoft.com/office/drawing/2014/main" id="{35D77315-5492-E93F-431E-64D418F69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4437063"/>
            <a:ext cx="3862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>
                <a:effectLst>
                  <a:outerShdw blurRad="38100" dist="38100" dir="2700000" algn="tl">
                    <a:srgbClr val="FFFFFF"/>
                  </a:outerShdw>
                </a:effectLst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楷体_GB2312" pitchFamily="49" charset="-122"/>
                <a:ea typeface="楷体_GB2312" pitchFamily="49" charset="-122"/>
              </a:rPr>
              <a:t>不能用电阻的串并联化简</a:t>
            </a:r>
          </a:p>
        </p:txBody>
      </p:sp>
      <p:sp>
        <p:nvSpPr>
          <p:cNvPr id="431118" name="AutoShape 14">
            <a:extLst>
              <a:ext uri="{FF2B5EF4-FFF2-40B4-BE49-F238E27FC236}">
                <a16:creationId xmlns:a16="http://schemas.microsoft.com/office/drawing/2014/main" id="{0BAB0626-4061-E3FF-6224-0C262C8259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213" y="5086350"/>
            <a:ext cx="433387" cy="430213"/>
          </a:xfrm>
          <a:custGeom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 sz="1800">
              <a:latin typeface="Arial" pitchFamily="34" charset="0"/>
            </a:endParaRPr>
          </a:p>
        </p:txBody>
      </p:sp>
      <p:sp>
        <p:nvSpPr>
          <p:cNvPr id="431119" name="WordArt 15">
            <a:extLst>
              <a:ext uri="{FF2B5EF4-FFF2-40B4-BE49-F238E27FC236}">
                <a16:creationId xmlns:a16="http://schemas.microsoft.com/office/drawing/2014/main" id="{DD67F0B7-302E-588D-CF4D-AA76C3D6FF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0" y="5734050"/>
            <a:ext cx="1476375" cy="5032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9525">
                  <a:solidFill>
                    <a:srgbClr val="000000"/>
                  </a:solidFill>
                  <a:round/>
                </a:ln>
                <a:solidFill>
                  <a:srgbClr val="80008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简单电路</a:t>
            </a:r>
          </a:p>
        </p:txBody>
      </p:sp>
      <p:sp>
        <p:nvSpPr>
          <p:cNvPr id="431120" name="WordArt 16">
            <a:extLst>
              <a:ext uri="{FF2B5EF4-FFF2-40B4-BE49-F238E27FC236}">
                <a16:creationId xmlns:a16="http://schemas.microsoft.com/office/drawing/2014/main" id="{0EBF6998-8D45-6FC6-4EDA-3FB433FD752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500563" y="5661025"/>
            <a:ext cx="1366837" cy="5048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9525">
                  <a:solidFill>
                    <a:srgbClr val="000000"/>
                  </a:solidFill>
                  <a:round/>
                </a:ln>
                <a:solidFill>
                  <a:srgbClr val="80008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复杂电路</a:t>
            </a:r>
          </a:p>
        </p:txBody>
      </p:sp>
      <p:sp>
        <p:nvSpPr>
          <p:cNvPr id="431121" name="AutoShape 17">
            <a:extLst>
              <a:ext uri="{FF2B5EF4-FFF2-40B4-BE49-F238E27FC236}">
                <a16:creationId xmlns:a16="http://schemas.microsoft.com/office/drawing/2014/main" id="{BF7086D2-1838-EB4B-1BFE-D93915FDBCF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57750" y="5086351"/>
            <a:ext cx="433387" cy="430212"/>
          </a:xfrm>
          <a:custGeom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 sz="1800">
              <a:latin typeface="Arial" pitchFamily="34" charset="0"/>
            </a:endParaRPr>
          </a:p>
        </p:txBody>
      </p:sp>
      <p:grpSp>
        <p:nvGrpSpPr>
          <p:cNvPr id="431122" name="Group 18">
            <a:extLst>
              <a:ext uri="{FF2B5EF4-FFF2-40B4-BE49-F238E27FC236}">
                <a16:creationId xmlns:a16="http://schemas.microsoft.com/office/drawing/2014/main" id="{4086393A-A313-1198-445B-900536F43299}"/>
              </a:ext>
            </a:extLst>
          </p:cNvPr>
          <p:cNvGrpSpPr/>
          <p:nvPr/>
        </p:nvGrpSpPr>
        <p:grpSpPr>
          <a:xfrm>
            <a:off x="1476375" y="5589588"/>
            <a:ext cx="2735263" cy="792162"/>
            <a:chOff x="930" y="3521"/>
            <a:chExt cx="1723" cy="499"/>
          </a:xfrm>
        </p:grpSpPr>
        <p:sp>
          <p:nvSpPr>
            <p:cNvPr id="431123" name="WordArt 19">
              <a:extLst>
                <a:ext uri="{FF2B5EF4-FFF2-40B4-BE49-F238E27FC236}">
                  <a16:creationId xmlns:a16="http://schemas.microsoft.com/office/drawing/2014/main" id="{5E367A30-63F3-39BA-E198-69AA0480FE0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746" y="3566"/>
              <a:ext cx="907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b="1" kern="10">
                  <a:ln w="9525">
                    <a:solidFill>
                      <a:schemeClr val="tx2"/>
                    </a:solidFill>
                    <a:round/>
                  </a:ln>
                  <a:solidFill>
                    <a:srgbClr val="0000FF"/>
                  </a:solidFill>
                  <a:effectLst>
                    <a:outerShdw dist="53882" dir="2700000" algn="ctr" rotWithShape="0">
                      <a:srgbClr val="9999FF">
                        <a:alpha val="80000"/>
                      </a:srgbClr>
                    </a:outerShdw>
                  </a:effectLst>
                  <a:latin typeface="楷体_GB2312"/>
                </a:rPr>
                <a:t>欧姆定律</a:t>
              </a:r>
            </a:p>
          </p:txBody>
        </p:sp>
        <p:grpSp>
          <p:nvGrpSpPr>
            <p:cNvPr id="431124" name="Group 20">
              <a:extLst>
                <a:ext uri="{FF2B5EF4-FFF2-40B4-BE49-F238E27FC236}">
                  <a16:creationId xmlns:a16="http://schemas.microsoft.com/office/drawing/2014/main" id="{E92DF319-47C8-475A-0562-56AC9AEA1AA5}"/>
                </a:ext>
              </a:extLst>
            </p:cNvPr>
            <p:cNvGrpSpPr/>
            <p:nvPr/>
          </p:nvGrpSpPr>
          <p:grpSpPr>
            <a:xfrm>
              <a:off x="930" y="3521"/>
              <a:ext cx="816" cy="499"/>
              <a:chOff x="930" y="3521"/>
              <a:chExt cx="816" cy="499"/>
            </a:xfrm>
          </p:grpSpPr>
          <p:sp>
            <p:nvSpPr>
              <p:cNvPr id="431125" name="AutoShape 21">
                <a:extLst>
                  <a:ext uri="{FF2B5EF4-FFF2-40B4-BE49-F238E27FC236}">
                    <a16:creationId xmlns:a16="http://schemas.microsoft.com/office/drawing/2014/main" id="{89FE1151-4FEC-566A-98A3-2652B49BC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521"/>
                <a:ext cx="771" cy="499"/>
              </a:xfrm>
              <a:prstGeom prst="rightArrow">
                <a:avLst>
                  <a:gd name="adj1" fmla="val 50000"/>
                  <a:gd name="adj2" fmla="val 38627"/>
                </a:avLst>
              </a:prstGeom>
              <a:solidFill>
                <a:schemeClr val="bg1"/>
              </a:solidFill>
              <a:ln w="9525">
                <a:solidFill>
                  <a:srgbClr val="00CCFF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zh-CN" sz="1800">
                  <a:latin typeface="Arial" pitchFamily="34" charset="0"/>
                </a:endParaRPr>
              </a:p>
            </p:txBody>
          </p:sp>
          <p:sp>
            <p:nvSpPr>
              <p:cNvPr id="431126" name="Text Box 22">
                <a:extLst>
                  <a:ext uri="{FF2B5EF4-FFF2-40B4-BE49-F238E27FC236}">
                    <a16:creationId xmlns:a16="http://schemas.microsoft.com/office/drawing/2014/main" id="{8826335B-B061-182B-78D7-DB14A398DD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0" y="3658"/>
                <a:ext cx="8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kumimoji="1" lang="zh-CN" altLang="en-US" sz="2000" b="1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ea typeface="楷体_GB2312" pitchFamily="49" charset="-122"/>
                  </a:rPr>
                  <a:t>分析方法</a:t>
                </a:r>
                <a:r>
                  <a:rPr kumimoji="1" lang="zh-CN" altLang="en-US" sz="2000" b="1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 </a:t>
                </a:r>
              </a:p>
            </p:txBody>
          </p:sp>
        </p:grpSp>
      </p:grpSp>
      <p:grpSp>
        <p:nvGrpSpPr>
          <p:cNvPr id="431127" name="Group 23">
            <a:extLst>
              <a:ext uri="{FF2B5EF4-FFF2-40B4-BE49-F238E27FC236}">
                <a16:creationId xmlns:a16="http://schemas.microsoft.com/office/drawing/2014/main" id="{9CC95624-5C82-E8C4-1C43-514285CE05FD}"/>
              </a:ext>
            </a:extLst>
          </p:cNvPr>
          <p:cNvGrpSpPr/>
          <p:nvPr/>
        </p:nvGrpSpPr>
        <p:grpSpPr>
          <a:xfrm>
            <a:off x="5867400" y="5516563"/>
            <a:ext cx="3097213" cy="792162"/>
            <a:chOff x="3696" y="3475"/>
            <a:chExt cx="1951" cy="499"/>
          </a:xfrm>
        </p:grpSpPr>
        <p:sp>
          <p:nvSpPr>
            <p:cNvPr id="431128" name="WordArt 24">
              <a:extLst>
                <a:ext uri="{FF2B5EF4-FFF2-40B4-BE49-F238E27FC236}">
                  <a16:creationId xmlns:a16="http://schemas.microsoft.com/office/drawing/2014/main" id="{610C84BC-88FB-6D8D-810E-BA4B5D7D111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513" y="3521"/>
              <a:ext cx="1134" cy="4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b="1" kern="10">
                  <a:ln w="9525">
                    <a:solidFill>
                      <a:srgbClr val="3366FF"/>
                    </a:solidFill>
                    <a:round/>
                  </a:ln>
                  <a:solidFill>
                    <a:srgbClr val="0000FF"/>
                  </a:solidFill>
                  <a:effectLst>
                    <a:outerShdw dist="53882" dir="2700000" algn="ctr" rotWithShape="0">
                      <a:srgbClr val="9999FF">
                        <a:alpha val="80000"/>
                      </a:srgbClr>
                    </a:outerShdw>
                  </a:effectLst>
                  <a:latin typeface="楷体_GB2312"/>
                </a:rPr>
                <a:t>基尔霍夫定律</a:t>
              </a:r>
            </a:p>
          </p:txBody>
        </p:sp>
        <p:grpSp>
          <p:nvGrpSpPr>
            <p:cNvPr id="431129" name="Group 25">
              <a:extLst>
                <a:ext uri="{FF2B5EF4-FFF2-40B4-BE49-F238E27FC236}">
                  <a16:creationId xmlns:a16="http://schemas.microsoft.com/office/drawing/2014/main" id="{BD1FB186-98A0-A6CC-D784-5A76A7ED4524}"/>
                </a:ext>
              </a:extLst>
            </p:cNvPr>
            <p:cNvGrpSpPr/>
            <p:nvPr/>
          </p:nvGrpSpPr>
          <p:grpSpPr>
            <a:xfrm>
              <a:off x="3696" y="3475"/>
              <a:ext cx="816" cy="499"/>
              <a:chOff x="930" y="3521"/>
              <a:chExt cx="816" cy="499"/>
            </a:xfrm>
          </p:grpSpPr>
          <p:sp>
            <p:nvSpPr>
              <p:cNvPr id="431130" name="AutoShape 26">
                <a:extLst>
                  <a:ext uri="{FF2B5EF4-FFF2-40B4-BE49-F238E27FC236}">
                    <a16:creationId xmlns:a16="http://schemas.microsoft.com/office/drawing/2014/main" id="{92E8CD78-C4D3-8995-95BA-22A43ACE0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521"/>
                <a:ext cx="771" cy="499"/>
              </a:xfrm>
              <a:prstGeom prst="rightArrow">
                <a:avLst>
                  <a:gd name="adj1" fmla="val 50000"/>
                  <a:gd name="adj2" fmla="val 38627"/>
                </a:avLst>
              </a:prstGeom>
              <a:solidFill>
                <a:schemeClr val="bg1"/>
              </a:solidFill>
              <a:ln w="9525">
                <a:solidFill>
                  <a:srgbClr val="00CCFF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zh-CN" sz="1800">
                  <a:latin typeface="Arial" pitchFamily="34" charset="0"/>
                </a:endParaRPr>
              </a:p>
            </p:txBody>
          </p:sp>
          <p:sp>
            <p:nvSpPr>
              <p:cNvPr id="431131" name="Text Box 27">
                <a:extLst>
                  <a:ext uri="{FF2B5EF4-FFF2-40B4-BE49-F238E27FC236}">
                    <a16:creationId xmlns:a16="http://schemas.microsoft.com/office/drawing/2014/main" id="{8F80016E-2D61-1763-CA5C-385D670B0C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0" y="3658"/>
                <a:ext cx="8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kumimoji="1" lang="zh-CN" altLang="en-US" sz="2000" b="1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ea typeface="楷体_GB2312" pitchFamily="49" charset="-122"/>
                  </a:rPr>
                  <a:t>分析方法</a:t>
                </a:r>
                <a:r>
                  <a:rPr kumimoji="1" lang="zh-CN" altLang="en-US" sz="2000" b="1">
                    <a:solidFill>
                      <a:srgbClr val="CC0099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 </a:t>
                </a:r>
              </a:p>
            </p:txBody>
          </p:sp>
        </p:grpSp>
      </p:grpSp>
      <p:sp>
        <p:nvSpPr>
          <p:cNvPr id="431132" name="PB2"/>
          <p:cNvSpPr/>
          <p:nvPr/>
        </p:nvSpPr>
        <p:spPr>
          <a:xfrm>
            <a:off x="0" y="6839712"/>
            <a:ext cx="44604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31133" name="PageNumberTextBox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《基尔霍夫定律》PPT课件全文共41页，当前为第2页。</a:t>
            </a: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4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3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3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43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3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43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3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3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3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43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43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43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2130" name="Rectangle 2">
            <a:extLst>
              <a:ext uri="{FF2B5EF4-FFF2-40B4-BE49-F238E27FC236}">
                <a16:creationId xmlns:a16="http://schemas.microsoft.com/office/drawing/2014/main" id="{33BCACE8-9C92-93CE-8FDC-B44AFC459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260350"/>
            <a:ext cx="4968875" cy="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4572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9144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13716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18288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6000">
                <a:effectLst>
                  <a:outerShdw blurRad="38100" dist="38100" dir="2700000" algn="tl">
                    <a:srgbClr val="FFFFFF"/>
                  </a:outerShdw>
                </a:effectLst>
                <a:ea typeface="方正舒体" panose="02010601030101010101" pitchFamily="2" charset="-122"/>
              </a:rPr>
              <a:t>基尔霍夫简介</a:t>
            </a:r>
          </a:p>
        </p:txBody>
      </p:sp>
      <p:pic>
        <p:nvPicPr>
          <p:cNvPr id="432131" name="Picture 3">
            <a:extLst>
              <a:ext uri="{FF2B5EF4-FFF2-40B4-BE49-F238E27FC236}">
                <a16:creationId xmlns:a16="http://schemas.microsoft.com/office/drawing/2014/main" id="{FDABFFFE-C827-F0AB-D29B-F804D8A47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1268413"/>
            <a:ext cx="2436813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2132" name="Rectangle 4">
            <a:extLst>
              <a:ext uri="{FF2B5EF4-FFF2-40B4-BE49-F238E27FC236}">
                <a16:creationId xmlns:a16="http://schemas.microsoft.com/office/drawing/2014/main" id="{DD562037-C1FA-FDD1-1871-10D9C70B9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1484313"/>
            <a:ext cx="61563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CN" altLang="en-US" sz="2400" b="1">
                <a:ea typeface="隶书" panose="02010509060101010101" pitchFamily="49" charset="-122"/>
              </a:rPr>
              <a:t>古斯塔夫</a:t>
            </a:r>
            <a:r>
              <a:rPr kumimoji="1" lang="en-US" altLang="zh-CN" sz="2400" b="1">
                <a:ea typeface="隶书" panose="02010509060101010101" pitchFamily="49" charset="-122"/>
              </a:rPr>
              <a:t>·</a:t>
            </a:r>
            <a:r>
              <a:rPr kumimoji="1" lang="zh-CN" altLang="en-US" sz="2400" b="1">
                <a:ea typeface="隶书" panose="02010509060101010101" pitchFamily="49" charset="-122"/>
              </a:rPr>
              <a:t>罗伯特</a:t>
            </a:r>
            <a:r>
              <a:rPr kumimoji="1" lang="en-US" altLang="zh-CN" sz="2400" b="1">
                <a:ea typeface="隶书" panose="02010509060101010101" pitchFamily="49" charset="-122"/>
              </a:rPr>
              <a:t>·</a:t>
            </a:r>
            <a:r>
              <a:rPr kumimoji="1" lang="zh-CN" altLang="en-US" sz="2400" b="1">
                <a:ea typeface="隶书" panose="02010509060101010101" pitchFamily="49" charset="-122"/>
              </a:rPr>
              <a:t>基尔霍夫 </a:t>
            </a:r>
          </a:p>
          <a:p>
            <a:pPr eaLnBrk="1" hangingPunct="1"/>
            <a:r>
              <a:rPr kumimoji="1" lang="zh-CN" altLang="en-US" sz="2400" b="1">
                <a:ea typeface="隶书" panose="02010509060101010101" pitchFamily="49" charset="-122"/>
              </a:rPr>
              <a:t>（</a:t>
            </a:r>
            <a:r>
              <a:rPr kumimoji="1" lang="en-US" altLang="zh-CN" sz="2400" b="1">
                <a:ea typeface="隶书" panose="02010509060101010101" pitchFamily="49" charset="-122"/>
              </a:rPr>
              <a:t>Gustav Robert Kirchhoff</a:t>
            </a:r>
            <a:r>
              <a:rPr kumimoji="1" lang="zh-CN" altLang="en-US" sz="2400" b="1">
                <a:ea typeface="隶书" panose="02010509060101010101" pitchFamily="49" charset="-122"/>
              </a:rPr>
              <a:t>，</a:t>
            </a:r>
            <a:r>
              <a:rPr kumimoji="1" lang="en-US" altLang="zh-CN" sz="2400" b="1">
                <a:ea typeface="隶书" panose="02010509060101010101" pitchFamily="49" charset="-122"/>
              </a:rPr>
              <a:t>1824 —1887 </a:t>
            </a:r>
            <a:r>
              <a:rPr kumimoji="1" lang="zh-CN" altLang="en-US" sz="2400" b="1">
                <a:ea typeface="隶书" panose="02010509060101010101" pitchFamily="49" charset="-122"/>
              </a:rPr>
              <a:t>）</a:t>
            </a:r>
          </a:p>
          <a:p>
            <a:pPr eaLnBrk="1" hangingPunct="1"/>
            <a:r>
              <a:rPr kumimoji="1" lang="zh-CN" altLang="en-US" sz="2400" b="1">
                <a:ea typeface="隶书" panose="02010509060101010101" pitchFamily="49" charset="-122"/>
              </a:rPr>
              <a:t>          德国物理学家，柏林科学院院士  </a:t>
            </a:r>
          </a:p>
        </p:txBody>
      </p:sp>
      <p:sp>
        <p:nvSpPr>
          <p:cNvPr id="432133" name="Rectangle 5">
            <a:extLst>
              <a:ext uri="{FF2B5EF4-FFF2-40B4-BE49-F238E27FC236}">
                <a16:creationId xmlns:a16="http://schemas.microsoft.com/office/drawing/2014/main" id="{661C55F6-6A10-5F69-006D-6C0ABD8AC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708275"/>
            <a:ext cx="5329238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u"/>
            </a:pPr>
            <a:r>
              <a:rPr lang="en-US" altLang="zh-CN" sz="24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1847</a:t>
            </a:r>
            <a:r>
              <a:rPr lang="zh-CN" altLang="en-US" sz="24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年发表的两个电路定律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（基尔霍夫电压定律和基尔霍夫电流定律），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发展了欧姆定律，对电路理论有重大作用。</a:t>
            </a:r>
          </a:p>
        </p:txBody>
      </p:sp>
      <p:sp>
        <p:nvSpPr>
          <p:cNvPr id="432134" name="Rectangle 6">
            <a:extLst>
              <a:ext uri="{FF2B5EF4-FFF2-40B4-BE49-F238E27FC236}">
                <a16:creationId xmlns:a16="http://schemas.microsoft.com/office/drawing/2014/main" id="{812C649B-0286-6A03-8F88-C48F35481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581525"/>
            <a:ext cx="72739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基尔霍夫电流定律</a:t>
            </a:r>
          </a:p>
          <a:p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   （</a:t>
            </a: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Kirchhoff 's Current Law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KCL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  <a:p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基尔霍夫电压定律</a:t>
            </a:r>
          </a:p>
          <a:p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   （</a:t>
            </a:r>
            <a:r>
              <a:rPr kumimoji="1"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Kirchhoff</a:t>
            </a: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's Voltage Law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KVL)</a:t>
            </a:r>
          </a:p>
        </p:txBody>
      </p:sp>
      <p:sp>
        <p:nvSpPr>
          <p:cNvPr id="432135" name="PB3"/>
          <p:cNvSpPr/>
          <p:nvPr/>
        </p:nvSpPr>
        <p:spPr>
          <a:xfrm>
            <a:off x="0" y="6839712"/>
            <a:ext cx="669073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32136" name="PageNumberTextBox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《基尔霍夫定律》PPT课件全文共41页，当前为第3页。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3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3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3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082" name="Text Box 2">
            <a:extLst>
              <a:ext uri="{FF2B5EF4-FFF2-40B4-BE49-F238E27FC236}">
                <a16:creationId xmlns:a16="http://schemas.microsoft.com/office/drawing/2014/main" id="{4B87B308-CE18-7C77-E759-3BA748D93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260350"/>
            <a:ext cx="34559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方正舒体" panose="02010601030101010101" pitchFamily="2" charset="-122"/>
              </a:rPr>
              <a:t>常用术语</a:t>
            </a:r>
          </a:p>
        </p:txBody>
      </p:sp>
      <p:grpSp>
        <p:nvGrpSpPr>
          <p:cNvPr id="430083" name="Group 3">
            <a:extLst>
              <a:ext uri="{FF2B5EF4-FFF2-40B4-BE49-F238E27FC236}">
                <a16:creationId xmlns:a16="http://schemas.microsoft.com/office/drawing/2014/main" id="{1DA71410-EDD5-8CAE-8CD3-500FC29AA580}"/>
              </a:ext>
            </a:extLst>
          </p:cNvPr>
          <p:cNvGrpSpPr/>
          <p:nvPr/>
        </p:nvGrpSpPr>
        <p:grpSpPr>
          <a:xfrm>
            <a:off x="827088" y="1484313"/>
            <a:ext cx="7526337" cy="4791075"/>
            <a:chOff x="521" y="935"/>
            <a:chExt cx="4741" cy="3018"/>
          </a:xfrm>
        </p:grpSpPr>
        <p:pic>
          <p:nvPicPr>
            <p:cNvPr id="430084" name="Picture 4">
              <a:extLst>
                <a:ext uri="{FF2B5EF4-FFF2-40B4-BE49-F238E27FC236}">
                  <a16:creationId xmlns:a16="http://schemas.microsoft.com/office/drawing/2014/main" id="{3C7A2067-123F-4B07-C47E-9F385C2191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1" y="935"/>
              <a:ext cx="4741" cy="30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085" name="WordArt 5">
              <a:extLst>
                <a:ext uri="{FF2B5EF4-FFF2-40B4-BE49-F238E27FC236}">
                  <a16:creationId xmlns:a16="http://schemas.microsoft.com/office/drawing/2014/main" id="{5A5E3140-B257-4B34-C053-B3B001E8621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064" y="981"/>
              <a:ext cx="1542" cy="45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4000" b="1" kern="10">
                  <a:ln w="9525">
                    <a:solidFill>
                      <a:srgbClr val="CC99FF"/>
                    </a:solidFill>
                    <a:round/>
                  </a:ln>
                  <a:gradFill rotWithShape="0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400000" scaled="1"/>
                  </a:gradFill>
                  <a:effectLst>
                    <a:outerShdw dist="53882" dir="2700000" algn="ctr" rotWithShape="0">
                      <a:srgbClr val="9999FF">
                        <a:alpha val="8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常用术语</a:t>
              </a:r>
            </a:p>
          </p:txBody>
        </p:sp>
      </p:grpSp>
      <p:sp>
        <p:nvSpPr>
          <p:cNvPr id="430086" name="WordArt 6">
            <a:extLst>
              <a:ext uri="{FF2B5EF4-FFF2-40B4-BE49-F238E27FC236}">
                <a16:creationId xmlns:a16="http://schemas.microsoft.com/office/drawing/2014/main" id="{B74A01F6-1914-2DC8-36A1-DBE087D2CF3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58888" y="4868863"/>
            <a:ext cx="9334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12700">
                  <a:solidFill>
                    <a:srgbClr val="EAEAEA"/>
                  </a:solidFill>
                  <a:rou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支路</a:t>
            </a:r>
          </a:p>
        </p:txBody>
      </p:sp>
      <p:sp>
        <p:nvSpPr>
          <p:cNvPr id="430087" name="WordArt 7">
            <a:extLst>
              <a:ext uri="{FF2B5EF4-FFF2-40B4-BE49-F238E27FC236}">
                <a16:creationId xmlns:a16="http://schemas.microsoft.com/office/drawing/2014/main" id="{4F7F6AAE-91FD-E67D-1514-654BC4024F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32138" y="4868863"/>
            <a:ext cx="9334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12700">
                  <a:solidFill>
                    <a:srgbClr val="EAEAEA"/>
                  </a:solidFill>
                  <a:rou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节点</a:t>
            </a:r>
          </a:p>
        </p:txBody>
      </p:sp>
      <p:sp>
        <p:nvSpPr>
          <p:cNvPr id="430088" name="WordArt 8">
            <a:extLst>
              <a:ext uri="{FF2B5EF4-FFF2-40B4-BE49-F238E27FC236}">
                <a16:creationId xmlns:a16="http://schemas.microsoft.com/office/drawing/2014/main" id="{6FD57691-E032-D5FA-38E4-28DBD129D28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076825" y="4868863"/>
            <a:ext cx="9334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12700">
                  <a:solidFill>
                    <a:srgbClr val="EAEAEA"/>
                  </a:solidFill>
                  <a:rou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回路</a:t>
            </a:r>
          </a:p>
        </p:txBody>
      </p:sp>
      <p:sp>
        <p:nvSpPr>
          <p:cNvPr id="430089" name="WordArt 9">
            <a:extLst>
              <a:ext uri="{FF2B5EF4-FFF2-40B4-BE49-F238E27FC236}">
                <a16:creationId xmlns:a16="http://schemas.microsoft.com/office/drawing/2014/main" id="{ADDB5B5F-AC25-07A3-97C0-BC60B131153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948488" y="4868863"/>
            <a:ext cx="9334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12700">
                  <a:solidFill>
                    <a:srgbClr val="EAEAEA"/>
                  </a:solidFill>
                  <a:rou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网孔</a:t>
            </a:r>
          </a:p>
        </p:txBody>
      </p:sp>
      <p:sp>
        <p:nvSpPr>
          <p:cNvPr id="430090" name="PB4"/>
          <p:cNvSpPr/>
          <p:nvPr/>
        </p:nvSpPr>
        <p:spPr>
          <a:xfrm>
            <a:off x="0" y="6839712"/>
            <a:ext cx="89209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30091" name="PageNumberTextBox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《基尔霍夫定律》PPT课件全文共41页，当前为第4页。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0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0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0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0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0868" name="Rectangle 4">
            <a:extLst>
              <a:ext uri="{FF2B5EF4-FFF2-40B4-BE49-F238E27FC236}">
                <a16:creationId xmlns:a16="http://schemas.microsoft.com/office/drawing/2014/main" id="{D47D57F9-D562-58BA-0558-84841616F46E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 bwMode="auto">
          <a:xfrm>
            <a:off x="323850" y="333375"/>
            <a:ext cx="5545138" cy="6223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</a:rPr>
              <a:t>一、复杂电路中的基本概念</a:t>
            </a:r>
          </a:p>
        </p:txBody>
      </p:sp>
      <p:sp>
        <p:nvSpPr>
          <p:cNvPr id="420869" name="Text Box 5">
            <a:extLst>
              <a:ext uri="{FF2B5EF4-FFF2-40B4-BE49-F238E27FC236}">
                <a16:creationId xmlns:a16="http://schemas.microsoft.com/office/drawing/2014/main" id="{8B7E3C5C-C8DA-CB01-FC64-8359D447F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941888"/>
            <a:ext cx="5703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2.</a:t>
            </a:r>
            <a:r>
              <a:rPr kumimoji="1" lang="zh-CN" altLang="en-US" sz="2400" b="1">
                <a:solidFill>
                  <a:srgbClr val="0000FF"/>
                </a:solidFill>
                <a:latin typeface="宋体" panose="02010600030101010101" pitchFamily="2" charset="-122"/>
              </a:rPr>
              <a:t>节点</a:t>
            </a:r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：三条或三条以上支路的会聚的点。</a:t>
            </a:r>
          </a:p>
        </p:txBody>
      </p:sp>
      <p:sp>
        <p:nvSpPr>
          <p:cNvPr id="420870" name="Text Box 6">
            <a:extLst>
              <a:ext uri="{FF2B5EF4-FFF2-40B4-BE49-F238E27FC236}">
                <a16:creationId xmlns:a16="http://schemas.microsoft.com/office/drawing/2014/main" id="{B9B9BF47-2747-7BC6-3BF8-3F1FC6874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25538"/>
            <a:ext cx="4648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1.</a:t>
            </a:r>
            <a:r>
              <a:rPr kumimoji="1" lang="zh-CN" altLang="en-US" sz="2400" b="1">
                <a:solidFill>
                  <a:srgbClr val="0000FF"/>
                </a:solidFill>
                <a:latin typeface="宋体" panose="02010600030101010101" pitchFamily="2" charset="-122"/>
              </a:rPr>
              <a:t>支路：</a:t>
            </a:r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由一个或几个元件首尾相接构成的无分支电路。</a:t>
            </a:r>
            <a:endParaRPr kumimoji="1" lang="zh-CN" altLang="en-US" sz="2400">
              <a:solidFill>
                <a:srgbClr val="0000FF"/>
              </a:solidFill>
              <a:latin typeface="Tahoma" panose="020b0604030504040204" pitchFamily="34" charset="0"/>
            </a:endParaRPr>
          </a:p>
        </p:txBody>
      </p:sp>
      <p:sp>
        <p:nvSpPr>
          <p:cNvPr id="420871" name="Text Box 7">
            <a:extLst>
              <a:ext uri="{FF2B5EF4-FFF2-40B4-BE49-F238E27FC236}">
                <a16:creationId xmlns:a16="http://schemas.microsoft.com/office/drawing/2014/main" id="{051C0CFE-21C6-C8FD-F604-C5BBF8C1B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133600"/>
            <a:ext cx="403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右图中有</a:t>
            </a:r>
            <a:r>
              <a:rPr kumimoji="1" lang="zh-CN" altLang="en-US" sz="2400" u="sng">
                <a:solidFill>
                  <a:srgbClr val="0000FF"/>
                </a:solidFill>
                <a:latin typeface="Tahoma" panose="020b0604030504040204" pitchFamily="34" charset="0"/>
              </a:rPr>
              <a:t>     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条支路：</a:t>
            </a:r>
          </a:p>
        </p:txBody>
      </p:sp>
      <p:sp>
        <p:nvSpPr>
          <p:cNvPr id="420872" name="Text Box 8">
            <a:extLst>
              <a:ext uri="{FF2B5EF4-FFF2-40B4-BE49-F238E27FC236}">
                <a16:creationId xmlns:a16="http://schemas.microsoft.com/office/drawing/2014/main" id="{305A5EDB-D580-79A6-E1DA-2A0ED5506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36838"/>
            <a:ext cx="3960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E</a:t>
            </a:r>
            <a:r>
              <a:rPr kumimoji="1" lang="en-US" altLang="zh-CN" sz="2400" b="1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和</a:t>
            </a:r>
            <a:r>
              <a:rPr kumimoji="1"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R</a:t>
            </a:r>
            <a:r>
              <a:rPr kumimoji="1" lang="en-US" altLang="zh-CN" sz="2400" b="1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串联构成一条支路</a:t>
            </a:r>
          </a:p>
        </p:txBody>
      </p:sp>
      <p:sp>
        <p:nvSpPr>
          <p:cNvPr id="420873" name="Text Box 9">
            <a:extLst>
              <a:ext uri="{FF2B5EF4-FFF2-40B4-BE49-F238E27FC236}">
                <a16:creationId xmlns:a16="http://schemas.microsoft.com/office/drawing/2014/main" id="{FD93D6AB-F8F1-05E1-AB41-63DAC99CA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45125"/>
            <a:ext cx="381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上图中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</a:rPr>
              <a:t>A </a:t>
            </a:r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和</a:t>
            </a:r>
            <a:r>
              <a:rPr kumimoji="1" lang="zh-CN" altLang="en-US" sz="2400">
                <a:solidFill>
                  <a:srgbClr val="003399"/>
                </a:solidFill>
                <a:latin typeface="宋体" panose="02010600030101010101" pitchFamily="2" charset="-122"/>
              </a:rPr>
              <a:t> 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</a:rPr>
              <a:t>B</a:t>
            </a:r>
            <a:r>
              <a:rPr kumimoji="1" lang="en-US" altLang="zh-CN" sz="2400">
                <a:solidFill>
                  <a:srgbClr val="003399"/>
                </a:solidFill>
                <a:latin typeface="宋体" panose="02010600030101010101" pitchFamily="2" charset="-122"/>
              </a:rPr>
              <a:t> </a:t>
            </a:r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为节点；</a:t>
            </a:r>
          </a:p>
        </p:txBody>
      </p:sp>
      <p:sp>
        <p:nvSpPr>
          <p:cNvPr id="420874" name="Text Box 10">
            <a:extLst>
              <a:ext uri="{FF2B5EF4-FFF2-40B4-BE49-F238E27FC236}">
                <a16:creationId xmlns:a16="http://schemas.microsoft.com/office/drawing/2014/main" id="{888831A4-7B75-588B-D106-8BBBDFE9E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5445125"/>
            <a:ext cx="262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下图中</a:t>
            </a:r>
            <a:r>
              <a:rPr kumimoji="1" lang="zh-CN" altLang="en-US" sz="2400">
                <a:solidFill>
                  <a:srgbClr val="003399"/>
                </a:solidFill>
                <a:latin typeface="宋体" panose="02010600030101010101" pitchFamily="2" charset="-122"/>
              </a:rPr>
              <a:t> </a:t>
            </a:r>
            <a:r>
              <a:rPr kumimoji="1" lang="en-US" altLang="zh-CN" sz="2400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为节点。</a:t>
            </a:r>
          </a:p>
        </p:txBody>
      </p:sp>
      <p:sp>
        <p:nvSpPr>
          <p:cNvPr id="420875" name="Text Box 11">
            <a:extLst>
              <a:ext uri="{FF2B5EF4-FFF2-40B4-BE49-F238E27FC236}">
                <a16:creationId xmlns:a16="http://schemas.microsoft.com/office/drawing/2014/main" id="{3EF5F8DC-CE52-A7E1-6A02-FDDC067C8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141663"/>
            <a:ext cx="417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E</a:t>
            </a:r>
            <a:r>
              <a:rPr kumimoji="1" lang="en-US" altLang="zh-CN" sz="1600" b="1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和</a:t>
            </a:r>
            <a:r>
              <a:rPr kumimoji="1"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R</a:t>
            </a:r>
            <a:r>
              <a:rPr kumimoji="1" lang="en-US" altLang="zh-CN" sz="1600" b="1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kumimoji="1" lang="zh-CN" altLang="en-US" sz="2400">
                <a:solidFill>
                  <a:srgbClr val="0000FF"/>
                </a:solidFill>
                <a:latin typeface="Arial" pitchFamily="34" charset="0"/>
              </a:rPr>
              <a:t>串联构成一条支路</a:t>
            </a:r>
          </a:p>
        </p:txBody>
      </p:sp>
      <p:sp>
        <p:nvSpPr>
          <p:cNvPr id="420876" name="Text Box 12">
            <a:extLst>
              <a:ext uri="{FF2B5EF4-FFF2-40B4-BE49-F238E27FC236}">
                <a16:creationId xmlns:a16="http://schemas.microsoft.com/office/drawing/2014/main" id="{13C29610-0272-A36A-C86E-ECE890DE1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44900"/>
            <a:ext cx="3671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R</a:t>
            </a:r>
            <a:r>
              <a:rPr kumimoji="1" lang="en-US" altLang="zh-CN" sz="1600" b="1">
                <a:solidFill>
                  <a:srgbClr val="FF0000"/>
                </a:solidFill>
                <a:latin typeface="宋体" panose="02010600030101010101" pitchFamily="2" charset="-122"/>
              </a:rPr>
              <a:t>3</a:t>
            </a:r>
            <a:r>
              <a:rPr kumimoji="1" lang="zh-CN" altLang="en-US" sz="2400">
                <a:solidFill>
                  <a:srgbClr val="0000FF"/>
                </a:solidFill>
                <a:latin typeface="Arial" pitchFamily="34" charset="0"/>
              </a:rPr>
              <a:t>单独构成另一条支路</a:t>
            </a:r>
          </a:p>
        </p:txBody>
      </p:sp>
      <p:sp>
        <p:nvSpPr>
          <p:cNvPr id="420877" name="Text Box 13">
            <a:extLst>
              <a:ext uri="{FF2B5EF4-FFF2-40B4-BE49-F238E27FC236}">
                <a16:creationId xmlns:a16="http://schemas.microsoft.com/office/drawing/2014/main" id="{1B54D760-C870-A0F7-A014-FC150F321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1989138"/>
            <a:ext cx="504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420878" name="Line 14">
            <a:extLst>
              <a:ext uri="{FF2B5EF4-FFF2-40B4-BE49-F238E27FC236}">
                <a16:creationId xmlns:a16="http://schemas.microsoft.com/office/drawing/2014/main" id="{1C3993A8-D534-FDF7-7B65-868E6FA2FF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6325" y="3500438"/>
            <a:ext cx="2447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0879" name="Line 15">
            <a:extLst>
              <a:ext uri="{FF2B5EF4-FFF2-40B4-BE49-F238E27FC236}">
                <a16:creationId xmlns:a16="http://schemas.microsoft.com/office/drawing/2014/main" id="{13631F69-273A-7C5D-19E9-A38F70563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6325" y="1700213"/>
            <a:ext cx="2447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20880" name="Group 16">
            <a:extLst>
              <a:ext uri="{FF2B5EF4-FFF2-40B4-BE49-F238E27FC236}">
                <a16:creationId xmlns:a16="http://schemas.microsoft.com/office/drawing/2014/main" id="{472D0F3D-F82E-3185-B849-7E08EE24248E}"/>
              </a:ext>
            </a:extLst>
          </p:cNvPr>
          <p:cNvGrpSpPr/>
          <p:nvPr/>
        </p:nvGrpSpPr>
        <p:grpSpPr>
          <a:xfrm>
            <a:off x="5651500" y="1700213"/>
            <a:ext cx="863600" cy="1800225"/>
            <a:chOff x="3560" y="1071"/>
            <a:chExt cx="544" cy="1134"/>
          </a:xfrm>
        </p:grpSpPr>
        <p:sp>
          <p:nvSpPr>
            <p:cNvPr id="420881" name="Text Box 17">
              <a:extLst>
                <a:ext uri="{FF2B5EF4-FFF2-40B4-BE49-F238E27FC236}">
                  <a16:creationId xmlns:a16="http://schemas.microsoft.com/office/drawing/2014/main" id="{60B7BD17-0BD1-3EBF-5426-7EAB481180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1706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R</a:t>
              </a:r>
              <a:r>
                <a:rPr lang="en-US" altLang="zh-CN" sz="1400" b="1">
                  <a:latin typeface="Arial" pitchFamily="34" charset="0"/>
                </a:rPr>
                <a:t>1</a:t>
              </a:r>
            </a:p>
          </p:txBody>
        </p:sp>
        <p:grpSp>
          <p:nvGrpSpPr>
            <p:cNvPr id="420882" name="Group 18">
              <a:extLst>
                <a:ext uri="{FF2B5EF4-FFF2-40B4-BE49-F238E27FC236}">
                  <a16:creationId xmlns:a16="http://schemas.microsoft.com/office/drawing/2014/main" id="{A3C8F337-79A1-AA61-F980-81B25856CD1F}"/>
                </a:ext>
              </a:extLst>
            </p:cNvPr>
            <p:cNvGrpSpPr/>
            <p:nvPr/>
          </p:nvGrpSpPr>
          <p:grpSpPr>
            <a:xfrm>
              <a:off x="3741" y="1071"/>
              <a:ext cx="272" cy="1134"/>
              <a:chOff x="2290" y="1298"/>
              <a:chExt cx="272" cy="1134"/>
            </a:xfrm>
          </p:grpSpPr>
          <p:sp>
            <p:nvSpPr>
              <p:cNvPr id="420883" name="Line 19">
                <a:extLst>
                  <a:ext uri="{FF2B5EF4-FFF2-40B4-BE49-F238E27FC236}">
                    <a16:creationId xmlns:a16="http://schemas.microsoft.com/office/drawing/2014/main" id="{987F633C-8727-8D3D-E875-C1295CCB26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0" y="1616"/>
                <a:ext cx="2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420884" name="Group 20">
                <a:extLst>
                  <a:ext uri="{FF2B5EF4-FFF2-40B4-BE49-F238E27FC236}">
                    <a16:creationId xmlns:a16="http://schemas.microsoft.com/office/drawing/2014/main" id="{F1EB963B-751C-38AE-F64E-6140671DA4BE}"/>
                  </a:ext>
                </a:extLst>
              </p:cNvPr>
              <p:cNvGrpSpPr/>
              <p:nvPr/>
            </p:nvGrpSpPr>
            <p:grpSpPr>
              <a:xfrm>
                <a:off x="2381" y="1298"/>
                <a:ext cx="90" cy="1134"/>
                <a:chOff x="2971" y="1298"/>
                <a:chExt cx="90" cy="1134"/>
              </a:xfrm>
            </p:grpSpPr>
            <p:sp>
              <p:nvSpPr>
                <p:cNvPr id="420885" name="Rectangle 21">
                  <a:extLst>
                    <a:ext uri="{FF2B5EF4-FFF2-40B4-BE49-F238E27FC236}">
                      <a16:creationId xmlns:a16="http://schemas.microsoft.com/office/drawing/2014/main" id="{4F11B5A9-1615-6255-F131-95B2779A70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1" y="1933"/>
                  <a:ext cx="90" cy="318"/>
                </a:xfrm>
                <a:prstGeom prst="rect">
                  <a:avLst/>
                </a:prstGeom>
                <a:solidFill>
                  <a:srgbClr val="0000FF"/>
                </a:solidFill>
                <a:ln w="9525" algn="ctr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0886" name="Line 22">
                  <a:extLst>
                    <a:ext uri="{FF2B5EF4-FFF2-40B4-BE49-F238E27FC236}">
                      <a16:creationId xmlns:a16="http://schemas.microsoft.com/office/drawing/2014/main" id="{DAA89A08-D14A-E964-797F-3CD6F32114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16" y="1706"/>
                  <a:ext cx="0" cy="2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0887" name="Line 23">
                  <a:extLst>
                    <a:ext uri="{FF2B5EF4-FFF2-40B4-BE49-F238E27FC236}">
                      <a16:creationId xmlns:a16="http://schemas.microsoft.com/office/drawing/2014/main" id="{3F92C093-C477-3ED1-7D14-8B1E28C859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16" y="2251"/>
                  <a:ext cx="0" cy="1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0888" name="Line 24">
                  <a:extLst>
                    <a:ext uri="{FF2B5EF4-FFF2-40B4-BE49-F238E27FC236}">
                      <a16:creationId xmlns:a16="http://schemas.microsoft.com/office/drawing/2014/main" id="{602F2DE0-F319-D3D5-935D-AA8072C656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71" y="1706"/>
                  <a:ext cx="9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0889" name="Line 25">
                  <a:extLst>
                    <a:ext uri="{FF2B5EF4-FFF2-40B4-BE49-F238E27FC236}">
                      <a16:creationId xmlns:a16="http://schemas.microsoft.com/office/drawing/2014/main" id="{A24A2CB4-D8DB-783B-4FA3-4E1B0B18D1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16" y="1298"/>
                  <a:ext cx="0" cy="31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sp>
          <p:nvSpPr>
            <p:cNvPr id="420890" name="Text Box 26">
              <a:extLst>
                <a:ext uri="{FF2B5EF4-FFF2-40B4-BE49-F238E27FC236}">
                  <a16:creationId xmlns:a16="http://schemas.microsoft.com/office/drawing/2014/main" id="{E2E9ED92-6C67-C64A-8740-2A723D24CC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5" y="1162"/>
              <a:ext cx="4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E</a:t>
              </a:r>
              <a:r>
                <a:rPr lang="en-US" altLang="zh-CN" sz="1600" b="1">
                  <a:latin typeface="Arial" pitchFamily="34" charset="0"/>
                </a:rPr>
                <a:t>1</a:t>
              </a:r>
            </a:p>
          </p:txBody>
        </p:sp>
      </p:grpSp>
      <p:grpSp>
        <p:nvGrpSpPr>
          <p:cNvPr id="420891" name="Group 27">
            <a:extLst>
              <a:ext uri="{FF2B5EF4-FFF2-40B4-BE49-F238E27FC236}">
                <a16:creationId xmlns:a16="http://schemas.microsoft.com/office/drawing/2014/main" id="{1FC4799F-FF97-5B26-A54F-D456CC70ACDE}"/>
              </a:ext>
            </a:extLst>
          </p:cNvPr>
          <p:cNvGrpSpPr/>
          <p:nvPr/>
        </p:nvGrpSpPr>
        <p:grpSpPr>
          <a:xfrm>
            <a:off x="6875463" y="1700213"/>
            <a:ext cx="863600" cy="1800225"/>
            <a:chOff x="4331" y="1071"/>
            <a:chExt cx="544" cy="1134"/>
          </a:xfrm>
        </p:grpSpPr>
        <p:sp>
          <p:nvSpPr>
            <p:cNvPr id="420892" name="Line 28">
              <a:extLst>
                <a:ext uri="{FF2B5EF4-FFF2-40B4-BE49-F238E27FC236}">
                  <a16:creationId xmlns:a16="http://schemas.microsoft.com/office/drawing/2014/main" id="{C677EF06-A54B-4205-8DA3-A35C08C486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8" y="2024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893" name="Line 29">
              <a:extLst>
                <a:ext uri="{FF2B5EF4-FFF2-40B4-BE49-F238E27FC236}">
                  <a16:creationId xmlns:a16="http://schemas.microsoft.com/office/drawing/2014/main" id="{FBC0956A-1424-F1CA-CF1E-BA21D0B415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48" y="1071"/>
              <a:ext cx="0" cy="3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20894" name="Group 30">
              <a:extLst>
                <a:ext uri="{FF2B5EF4-FFF2-40B4-BE49-F238E27FC236}">
                  <a16:creationId xmlns:a16="http://schemas.microsoft.com/office/drawing/2014/main" id="{F9CF724B-A57E-64EC-7148-8F0CD8AF1E81}"/>
                </a:ext>
              </a:extLst>
            </p:cNvPr>
            <p:cNvGrpSpPr/>
            <p:nvPr/>
          </p:nvGrpSpPr>
          <p:grpSpPr>
            <a:xfrm>
              <a:off x="4331" y="1162"/>
              <a:ext cx="544" cy="862"/>
              <a:chOff x="4331" y="1162"/>
              <a:chExt cx="544" cy="862"/>
            </a:xfrm>
          </p:grpSpPr>
          <p:sp>
            <p:nvSpPr>
              <p:cNvPr id="420895" name="Line 31">
                <a:extLst>
                  <a:ext uri="{FF2B5EF4-FFF2-40B4-BE49-F238E27FC236}">
                    <a16:creationId xmlns:a16="http://schemas.microsoft.com/office/drawing/2014/main" id="{04A8CF20-244A-6E0A-B3B9-6D916FB0A8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3" y="1389"/>
                <a:ext cx="2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0896" name="Rectangle 32">
                <a:extLst>
                  <a:ext uri="{FF2B5EF4-FFF2-40B4-BE49-F238E27FC236}">
                    <a16:creationId xmlns:a16="http://schemas.microsoft.com/office/drawing/2014/main" id="{15748C9E-BBFE-070B-C914-3EC45A195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3" y="1706"/>
                <a:ext cx="90" cy="318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0897" name="Line 33">
                <a:extLst>
                  <a:ext uri="{FF2B5EF4-FFF2-40B4-BE49-F238E27FC236}">
                    <a16:creationId xmlns:a16="http://schemas.microsoft.com/office/drawing/2014/main" id="{8E6D29F0-CAF6-4971-31C2-76CD62367B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48" y="1479"/>
                <a:ext cx="0" cy="2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0898" name="Line 34">
                <a:extLst>
                  <a:ext uri="{FF2B5EF4-FFF2-40B4-BE49-F238E27FC236}">
                    <a16:creationId xmlns:a16="http://schemas.microsoft.com/office/drawing/2014/main" id="{D2D26628-B57C-3728-6F1D-4F3ECD8F2A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3" y="1479"/>
                <a:ext cx="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0899" name="Text Box 35">
                <a:extLst>
                  <a:ext uri="{FF2B5EF4-FFF2-40B4-BE49-F238E27FC236}">
                    <a16:creationId xmlns:a16="http://schemas.microsoft.com/office/drawing/2014/main" id="{7A954CC1-3A32-2DB6-4869-335ACBD7A0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1162"/>
                <a:ext cx="49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1800" b="1">
                    <a:latin typeface="Arial" pitchFamily="34" charset="0"/>
                  </a:rPr>
                  <a:t>E</a:t>
                </a:r>
                <a:r>
                  <a:rPr lang="en-US" altLang="zh-CN" sz="1600" b="1">
                    <a:latin typeface="Arial" pitchFamily="34" charset="0"/>
                  </a:rPr>
                  <a:t>2</a:t>
                </a:r>
              </a:p>
            </p:txBody>
          </p:sp>
          <p:sp>
            <p:nvSpPr>
              <p:cNvPr id="420900" name="Text Box 36">
                <a:extLst>
                  <a:ext uri="{FF2B5EF4-FFF2-40B4-BE49-F238E27FC236}">
                    <a16:creationId xmlns:a16="http://schemas.microsoft.com/office/drawing/2014/main" id="{13FD31CD-CDC9-3352-B3D3-A960093A8E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31" y="1706"/>
                <a:ext cx="40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1800" b="1">
                    <a:latin typeface="Arial" pitchFamily="34" charset="0"/>
                  </a:rPr>
                  <a:t>R</a:t>
                </a:r>
                <a:r>
                  <a:rPr lang="en-US" altLang="zh-CN" sz="1600" b="1">
                    <a:latin typeface="Arial" pitchFamily="34" charset="0"/>
                  </a:rPr>
                  <a:t>2</a:t>
                </a:r>
              </a:p>
            </p:txBody>
          </p:sp>
        </p:grpSp>
      </p:grpSp>
      <p:grpSp>
        <p:nvGrpSpPr>
          <p:cNvPr id="420901" name="Group 37">
            <a:extLst>
              <a:ext uri="{FF2B5EF4-FFF2-40B4-BE49-F238E27FC236}">
                <a16:creationId xmlns:a16="http://schemas.microsoft.com/office/drawing/2014/main" id="{D405FBEB-3FD8-4501-7959-B001BA9DCF1E}"/>
              </a:ext>
            </a:extLst>
          </p:cNvPr>
          <p:cNvGrpSpPr/>
          <p:nvPr/>
        </p:nvGrpSpPr>
        <p:grpSpPr>
          <a:xfrm>
            <a:off x="8101013" y="1700213"/>
            <a:ext cx="647700" cy="1800225"/>
            <a:chOff x="5103" y="1071"/>
            <a:chExt cx="408" cy="1134"/>
          </a:xfrm>
        </p:grpSpPr>
        <p:sp>
          <p:nvSpPr>
            <p:cNvPr id="420902" name="Rectangle 38">
              <a:extLst>
                <a:ext uri="{FF2B5EF4-FFF2-40B4-BE49-F238E27FC236}">
                  <a16:creationId xmlns:a16="http://schemas.microsoft.com/office/drawing/2014/main" id="{6ECBC7B6-B626-E39D-4158-121A2E1B5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4" y="1479"/>
              <a:ext cx="90" cy="318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03" name="Line 39">
              <a:extLst>
                <a:ext uri="{FF2B5EF4-FFF2-40B4-BE49-F238E27FC236}">
                  <a16:creationId xmlns:a16="http://schemas.microsoft.com/office/drawing/2014/main" id="{87D1496C-5F5A-D84F-2EDC-CB287D733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420" y="1071"/>
              <a:ext cx="0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04" name="Line 40">
              <a:extLst>
                <a:ext uri="{FF2B5EF4-FFF2-40B4-BE49-F238E27FC236}">
                  <a16:creationId xmlns:a16="http://schemas.microsoft.com/office/drawing/2014/main" id="{90736CF4-DF3A-97C5-EFE5-631AC66FD7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20" y="1797"/>
              <a:ext cx="0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05" name="Text Box 41">
              <a:extLst>
                <a:ext uri="{FF2B5EF4-FFF2-40B4-BE49-F238E27FC236}">
                  <a16:creationId xmlns:a16="http://schemas.microsoft.com/office/drawing/2014/main" id="{0201F787-7950-6BC4-C07D-F39887CF29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3" y="1525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R</a:t>
              </a:r>
              <a:r>
                <a:rPr lang="en-US" altLang="zh-CN" sz="1600" b="1">
                  <a:latin typeface="Arial" pitchFamily="34" charset="0"/>
                </a:rPr>
                <a:t>3</a:t>
              </a:r>
            </a:p>
          </p:txBody>
        </p:sp>
      </p:grpSp>
      <p:grpSp>
        <p:nvGrpSpPr>
          <p:cNvPr id="420906" name="Group 42">
            <a:extLst>
              <a:ext uri="{FF2B5EF4-FFF2-40B4-BE49-F238E27FC236}">
                <a16:creationId xmlns:a16="http://schemas.microsoft.com/office/drawing/2014/main" id="{3EF3D919-BF9E-E972-32A0-821053178A6F}"/>
              </a:ext>
            </a:extLst>
          </p:cNvPr>
          <p:cNvGrpSpPr/>
          <p:nvPr/>
        </p:nvGrpSpPr>
        <p:grpSpPr>
          <a:xfrm>
            <a:off x="7235825" y="1268413"/>
            <a:ext cx="649288" cy="504825"/>
            <a:chOff x="4876" y="527"/>
            <a:chExt cx="409" cy="318"/>
          </a:xfrm>
        </p:grpSpPr>
        <p:sp>
          <p:nvSpPr>
            <p:cNvPr id="420907" name="Oval 43">
              <a:extLst>
                <a:ext uri="{FF2B5EF4-FFF2-40B4-BE49-F238E27FC236}">
                  <a16:creationId xmlns:a16="http://schemas.microsoft.com/office/drawing/2014/main" id="{58CD194B-BF38-6C63-6B56-7D089C392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754"/>
              <a:ext cx="90" cy="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08" name="Text Box 44">
              <a:extLst>
                <a:ext uri="{FF2B5EF4-FFF2-40B4-BE49-F238E27FC236}">
                  <a16:creationId xmlns:a16="http://schemas.microsoft.com/office/drawing/2014/main" id="{51383D64-5B1C-DC18-EE8E-3614EFB232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527"/>
              <a:ext cx="4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A</a:t>
              </a:r>
            </a:p>
          </p:txBody>
        </p:sp>
      </p:grpSp>
      <p:grpSp>
        <p:nvGrpSpPr>
          <p:cNvPr id="420909" name="Group 45">
            <a:extLst>
              <a:ext uri="{FF2B5EF4-FFF2-40B4-BE49-F238E27FC236}">
                <a16:creationId xmlns:a16="http://schemas.microsoft.com/office/drawing/2014/main" id="{C3A0C422-255B-79D3-ED77-B96C9311E618}"/>
              </a:ext>
            </a:extLst>
          </p:cNvPr>
          <p:cNvGrpSpPr/>
          <p:nvPr/>
        </p:nvGrpSpPr>
        <p:grpSpPr>
          <a:xfrm>
            <a:off x="7235825" y="3429000"/>
            <a:ext cx="935038" cy="511175"/>
            <a:chOff x="4921" y="2387"/>
            <a:chExt cx="589" cy="322"/>
          </a:xfrm>
        </p:grpSpPr>
        <p:sp>
          <p:nvSpPr>
            <p:cNvPr id="420910" name="Oval 46">
              <a:extLst>
                <a:ext uri="{FF2B5EF4-FFF2-40B4-BE49-F238E27FC236}">
                  <a16:creationId xmlns:a16="http://schemas.microsoft.com/office/drawing/2014/main" id="{898DF83B-7282-6C96-12A2-7338AB882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" y="2387"/>
              <a:ext cx="90" cy="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11" name="Text Box 47">
              <a:extLst>
                <a:ext uri="{FF2B5EF4-FFF2-40B4-BE49-F238E27FC236}">
                  <a16:creationId xmlns:a16="http://schemas.microsoft.com/office/drawing/2014/main" id="{9F113D49-D4C6-ADBF-F0EC-547A34C22B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2478"/>
              <a:ext cx="5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B</a:t>
              </a:r>
            </a:p>
          </p:txBody>
        </p:sp>
      </p:grpSp>
      <p:grpSp>
        <p:nvGrpSpPr>
          <p:cNvPr id="420912" name="Group 48">
            <a:extLst>
              <a:ext uri="{FF2B5EF4-FFF2-40B4-BE49-F238E27FC236}">
                <a16:creationId xmlns:a16="http://schemas.microsoft.com/office/drawing/2014/main" id="{D7DFBB25-C09F-AA31-24B0-363BA96D3217}"/>
              </a:ext>
            </a:extLst>
          </p:cNvPr>
          <p:cNvGrpSpPr/>
          <p:nvPr/>
        </p:nvGrpSpPr>
        <p:grpSpPr>
          <a:xfrm>
            <a:off x="6227763" y="4508500"/>
            <a:ext cx="1728787" cy="1512888"/>
            <a:chOff x="3923" y="2840"/>
            <a:chExt cx="1089" cy="953"/>
          </a:xfrm>
        </p:grpSpPr>
        <p:sp>
          <p:nvSpPr>
            <p:cNvPr id="420913" name="Line 49">
              <a:extLst>
                <a:ext uri="{FF2B5EF4-FFF2-40B4-BE49-F238E27FC236}">
                  <a16:creationId xmlns:a16="http://schemas.microsoft.com/office/drawing/2014/main" id="{FB358209-CCD7-41E1-93E2-07CE0A62DE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2840"/>
              <a:ext cx="182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14" name="Line 50">
              <a:extLst>
                <a:ext uri="{FF2B5EF4-FFF2-40B4-BE49-F238E27FC236}">
                  <a16:creationId xmlns:a16="http://schemas.microsoft.com/office/drawing/2014/main" id="{F44FC125-223B-6A4A-AFE5-8ECE32A658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3" y="3339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15" name="Line 51">
              <a:extLst>
                <a:ext uri="{FF2B5EF4-FFF2-40B4-BE49-F238E27FC236}">
                  <a16:creationId xmlns:a16="http://schemas.microsoft.com/office/drawing/2014/main" id="{69636C5D-0A47-FF0D-9839-204FF20410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7" y="3339"/>
              <a:ext cx="91" cy="4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16" name="Line 52">
              <a:extLst>
                <a:ext uri="{FF2B5EF4-FFF2-40B4-BE49-F238E27FC236}">
                  <a16:creationId xmlns:a16="http://schemas.microsoft.com/office/drawing/2014/main" id="{580CBDFF-7E39-97B8-BB4F-969D6504C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3339"/>
              <a:ext cx="499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17" name="Line 53">
              <a:extLst>
                <a:ext uri="{FF2B5EF4-FFF2-40B4-BE49-F238E27FC236}">
                  <a16:creationId xmlns:a16="http://schemas.microsoft.com/office/drawing/2014/main" id="{152EBF8A-C6F8-C29C-62C4-2697FDD97F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8" y="2931"/>
              <a:ext cx="362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18" name="Line 54">
              <a:extLst>
                <a:ext uri="{FF2B5EF4-FFF2-40B4-BE49-F238E27FC236}">
                  <a16:creationId xmlns:a16="http://schemas.microsoft.com/office/drawing/2014/main" id="{6C5B6EDB-FE30-EB66-9BFD-2376404CD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2" y="2886"/>
              <a:ext cx="91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19" name="Line 55">
              <a:extLst>
                <a:ext uri="{FF2B5EF4-FFF2-40B4-BE49-F238E27FC236}">
                  <a16:creationId xmlns:a16="http://schemas.microsoft.com/office/drawing/2014/main" id="{59D6663F-AC22-E730-F1E9-B045FACBD6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49" y="3385"/>
              <a:ext cx="181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20" name="Line 56">
              <a:extLst>
                <a:ext uri="{FF2B5EF4-FFF2-40B4-BE49-F238E27FC236}">
                  <a16:creationId xmlns:a16="http://schemas.microsoft.com/office/drawing/2014/main" id="{50B52901-BA84-9B1C-096E-858873C46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8" y="3113"/>
              <a:ext cx="182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21" name="Line 57">
              <a:extLst>
                <a:ext uri="{FF2B5EF4-FFF2-40B4-BE49-F238E27FC236}">
                  <a16:creationId xmlns:a16="http://schemas.microsoft.com/office/drawing/2014/main" id="{3C11F332-AF20-12C9-8E48-6D1D894470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2" y="3475"/>
              <a:ext cx="4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22" name="Line 58">
              <a:extLst>
                <a:ext uri="{FF2B5EF4-FFF2-40B4-BE49-F238E27FC236}">
                  <a16:creationId xmlns:a16="http://schemas.microsoft.com/office/drawing/2014/main" id="{8A8975E4-622D-79B9-E8E8-BB3F01CD43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9" y="3294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23" name="Text Box 59">
              <a:extLst>
                <a:ext uri="{FF2B5EF4-FFF2-40B4-BE49-F238E27FC236}">
                  <a16:creationId xmlns:a16="http://schemas.microsoft.com/office/drawing/2014/main" id="{C7FAA76A-FC34-2C2B-1F6A-3E71EDE3C1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840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</a:p>
          </p:txBody>
        </p:sp>
        <p:sp>
          <p:nvSpPr>
            <p:cNvPr id="420924" name="Text Box 60">
              <a:extLst>
                <a:ext uri="{FF2B5EF4-FFF2-40B4-BE49-F238E27FC236}">
                  <a16:creationId xmlns:a16="http://schemas.microsoft.com/office/drawing/2014/main" id="{E9965BA5-D220-03C4-7443-83BD3A80C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9" y="3067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</a:p>
          </p:txBody>
        </p:sp>
        <p:sp>
          <p:nvSpPr>
            <p:cNvPr id="420925" name="Text Box 61">
              <a:extLst>
                <a:ext uri="{FF2B5EF4-FFF2-40B4-BE49-F238E27FC236}">
                  <a16:creationId xmlns:a16="http://schemas.microsoft.com/office/drawing/2014/main" id="{137A11CE-1CE5-7541-AFD3-27D02F79C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0" y="3249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3</a:t>
              </a:r>
            </a:p>
          </p:txBody>
        </p:sp>
        <p:sp>
          <p:nvSpPr>
            <p:cNvPr id="420926" name="Text Box 62">
              <a:extLst>
                <a:ext uri="{FF2B5EF4-FFF2-40B4-BE49-F238E27FC236}">
                  <a16:creationId xmlns:a16="http://schemas.microsoft.com/office/drawing/2014/main" id="{C9AD95B6-D26B-CA45-4060-B341DAE255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521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4</a:t>
              </a:r>
            </a:p>
          </p:txBody>
        </p:sp>
        <p:sp>
          <p:nvSpPr>
            <p:cNvPr id="420927" name="Text Box 63">
              <a:extLst>
                <a:ext uri="{FF2B5EF4-FFF2-40B4-BE49-F238E27FC236}">
                  <a16:creationId xmlns:a16="http://schemas.microsoft.com/office/drawing/2014/main" id="{163F3EE4-8A03-38A7-9288-9DDBBF9F0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067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4</a:t>
              </a:r>
            </a:p>
          </p:txBody>
        </p:sp>
      </p:grpSp>
      <p:grpSp>
        <p:nvGrpSpPr>
          <p:cNvPr id="420928" name="Group 64">
            <a:extLst>
              <a:ext uri="{FF2B5EF4-FFF2-40B4-BE49-F238E27FC236}">
                <a16:creationId xmlns:a16="http://schemas.microsoft.com/office/drawing/2014/main" id="{214623FB-5D5D-8D2F-0829-F9D529E2035A}"/>
              </a:ext>
            </a:extLst>
          </p:cNvPr>
          <p:cNvGrpSpPr/>
          <p:nvPr/>
        </p:nvGrpSpPr>
        <p:grpSpPr>
          <a:xfrm>
            <a:off x="6659563" y="5157788"/>
            <a:ext cx="506412" cy="457200"/>
            <a:chOff x="5193" y="2931"/>
            <a:chExt cx="319" cy="288"/>
          </a:xfrm>
        </p:grpSpPr>
        <p:sp>
          <p:nvSpPr>
            <p:cNvPr id="420929" name="Oval 65">
              <a:extLst>
                <a:ext uri="{FF2B5EF4-FFF2-40B4-BE49-F238E27FC236}">
                  <a16:creationId xmlns:a16="http://schemas.microsoft.com/office/drawing/2014/main" id="{55C428E5-6660-6758-B5EE-417DB7C53E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976"/>
              <a:ext cx="92" cy="9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0930" name="Text Box 66">
              <a:extLst>
                <a:ext uri="{FF2B5EF4-FFF2-40B4-BE49-F238E27FC236}">
                  <a16:creationId xmlns:a16="http://schemas.microsoft.com/office/drawing/2014/main" id="{DB7C9A02-5517-1E99-2BF4-49125102B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" y="293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latin typeface="幼圆" panose="02010509060101010101" pitchFamily="49" charset="-122"/>
                  <a:ea typeface="幼圆" panose="02010509060101010101" pitchFamily="49" charset="-122"/>
                </a:rPr>
                <a:t>a</a:t>
              </a:r>
            </a:p>
          </p:txBody>
        </p:sp>
      </p:grpSp>
      <p:sp>
        <p:nvSpPr>
          <p:cNvPr id="420931" name="AutoShape 67">
            <a:extLst>
              <a:ext uri="{FF2B5EF4-FFF2-40B4-BE49-F238E27FC236}">
                <a16:creationId xmlns:a16="http://schemas.microsoft.com/office/drawing/2014/main" id="{F20B0719-A645-14B0-86C9-43363C96F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149725"/>
            <a:ext cx="1150937" cy="792163"/>
          </a:xfrm>
          <a:prstGeom prst="notchedRightArrow">
            <a:avLst>
              <a:gd name="adj1" fmla="val 50000"/>
              <a:gd name="adj2" fmla="val 3632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1800" b="1" i="1">
                <a:solidFill>
                  <a:srgbClr val="0000FF"/>
                </a:solidFill>
                <a:latin typeface="Arial" pitchFamily="34" charset="0"/>
              </a:rPr>
              <a:t>思考</a:t>
            </a:r>
          </a:p>
        </p:txBody>
      </p:sp>
      <p:sp>
        <p:nvSpPr>
          <p:cNvPr id="420932" name="Text Box 68">
            <a:extLst>
              <a:ext uri="{FF2B5EF4-FFF2-40B4-BE49-F238E27FC236}">
                <a16:creationId xmlns:a16="http://schemas.microsoft.com/office/drawing/2014/main" id="{CB5BE974-D66B-E73E-2DB4-78E294A17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4292600"/>
            <a:ext cx="4032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 i="1">
                <a:solidFill>
                  <a:srgbClr val="FF0000"/>
                </a:solidFill>
                <a:latin typeface="Arial" pitchFamily="34" charset="0"/>
              </a:rPr>
              <a:t>同一支路中的电流有什么关系？</a:t>
            </a:r>
          </a:p>
        </p:txBody>
      </p:sp>
      <p:sp>
        <p:nvSpPr>
          <p:cNvPr id="420933" name="PB5"/>
          <p:cNvSpPr/>
          <p:nvPr/>
        </p:nvSpPr>
        <p:spPr>
          <a:xfrm>
            <a:off x="0" y="6839712"/>
            <a:ext cx="111512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20934" name="PageNumberTextBox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《基尔霍夫定律》PPT课件全文共41页，当前为第5页。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0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20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0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0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2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0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20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42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0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0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20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208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4208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4208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87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208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4208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4208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87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208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 nodeType="clickPar">
                      <p:stCondLst>
                        <p:cond delay="0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209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209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876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208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 nodeType="clickPar">
                      <p:stCondLst>
                        <p:cond delay="0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4209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4209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mph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4209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4209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873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208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 nodeType="clickPar">
                      <p:stCondLst>
                        <p:cond delay="0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4209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4209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87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1892" name="Rectangle 4">
            <a:extLst>
              <a:ext uri="{FF2B5EF4-FFF2-40B4-BE49-F238E27FC236}">
                <a16:creationId xmlns:a16="http://schemas.microsoft.com/office/drawing/2014/main" id="{CC229475-5414-6333-9665-D9925F859589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 bwMode="auto">
          <a:xfrm>
            <a:off x="0" y="908050"/>
            <a:ext cx="5580063" cy="11525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zh-CN" sz="2400" b="1">
                <a:solidFill>
                  <a:schemeClr val="tx2"/>
                </a:solidFill>
              </a:rPr>
              <a:t>    </a:t>
            </a:r>
            <a:r>
              <a:rPr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400" b="1">
                <a:solidFill>
                  <a:srgbClr val="0000FF"/>
                </a:solidFill>
              </a:rPr>
              <a:t>.</a:t>
            </a:r>
            <a:r>
              <a:rPr lang="zh-CN" altLang="en-US" sz="2400" b="1">
                <a:solidFill>
                  <a:srgbClr val="0000FF"/>
                </a:solidFill>
              </a:rPr>
              <a:t>回路</a:t>
            </a:r>
            <a:r>
              <a:rPr lang="zh-CN" altLang="en-US" sz="2400">
                <a:solidFill>
                  <a:srgbClr val="0000FF"/>
                </a:solidFill>
              </a:rPr>
              <a:t>：电路中从任一点出发，经过一定路径又回到该点形成的</a:t>
            </a:r>
            <a:r>
              <a:rPr lang="zh-CN" altLang="en-US" sz="2400" b="1">
                <a:solidFill>
                  <a:srgbClr val="0000FF"/>
                </a:solidFill>
              </a:rPr>
              <a:t>闭合路径</a:t>
            </a:r>
            <a:r>
              <a:rPr lang="zh-CN" altLang="en-US" sz="2400">
                <a:solidFill>
                  <a:srgbClr val="0000FF"/>
                </a:solidFill>
              </a:rPr>
              <a:t>。</a:t>
            </a:r>
          </a:p>
        </p:txBody>
      </p:sp>
      <p:sp>
        <p:nvSpPr>
          <p:cNvPr id="421893" name="Text Box 5">
            <a:extLst>
              <a:ext uri="{FF2B5EF4-FFF2-40B4-BE49-F238E27FC236}">
                <a16:creationId xmlns:a16="http://schemas.microsoft.com/office/drawing/2014/main" id="{A5B657EE-0EDF-E2B8-3B74-FFEF11515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133600"/>
            <a:ext cx="42846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>
                <a:solidFill>
                  <a:srgbClr val="FF0000"/>
                </a:solidFill>
                <a:latin typeface="Tahoma" panose="020b0604030504040204" pitchFamily="34" charset="0"/>
              </a:rPr>
              <a:t>考虑：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图中共有</a:t>
            </a:r>
            <a:r>
              <a:rPr kumimoji="1" lang="zh-CN" altLang="en-US" sz="2400" u="sng">
                <a:solidFill>
                  <a:srgbClr val="0000FF"/>
                </a:solidFill>
                <a:latin typeface="Tahoma" panose="020b0604030504040204" pitchFamily="34" charset="0"/>
              </a:rPr>
              <a:t>     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个回路</a:t>
            </a:r>
            <a:r>
              <a:rPr kumimoji="1" lang="zh-CN" altLang="en-US" sz="2400">
                <a:solidFill>
                  <a:srgbClr val="003399"/>
                </a:solidFill>
                <a:latin typeface="Tahoma" panose="020b0604030504040204" pitchFamily="34" charset="0"/>
              </a:rPr>
              <a:t>，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分别是：                        </a:t>
            </a:r>
          </a:p>
        </p:txBody>
      </p:sp>
      <p:sp>
        <p:nvSpPr>
          <p:cNvPr id="421894" name="Text Box 6">
            <a:extLst>
              <a:ext uri="{FF2B5EF4-FFF2-40B4-BE49-F238E27FC236}">
                <a16:creationId xmlns:a16="http://schemas.microsoft.com/office/drawing/2014/main" id="{8A5FF596-88A8-2B72-9AB0-E6ACD1DE9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2852738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rgbClr val="0000FF"/>
                </a:solidFill>
                <a:latin typeface="宋体" panose="02010600030101010101" pitchFamily="2" charset="-122"/>
              </a:rPr>
              <a:t>A B D M A</a:t>
            </a:r>
          </a:p>
        </p:txBody>
      </p:sp>
      <p:sp>
        <p:nvSpPr>
          <p:cNvPr id="421895" name="Text Box 7">
            <a:extLst>
              <a:ext uri="{FF2B5EF4-FFF2-40B4-BE49-F238E27FC236}">
                <a16:creationId xmlns:a16="http://schemas.microsoft.com/office/drawing/2014/main" id="{DA3E58E9-4C32-4581-299A-606C7E000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3500438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rgbClr val="0000FF"/>
                </a:solidFill>
                <a:latin typeface="宋体" panose="02010600030101010101" pitchFamily="2" charset="-122"/>
              </a:rPr>
              <a:t>A N C B A</a:t>
            </a:r>
          </a:p>
        </p:txBody>
      </p:sp>
      <p:sp>
        <p:nvSpPr>
          <p:cNvPr id="421896" name="Text Box 8">
            <a:extLst>
              <a:ext uri="{FF2B5EF4-FFF2-40B4-BE49-F238E27FC236}">
                <a16:creationId xmlns:a16="http://schemas.microsoft.com/office/drawing/2014/main" id="{6F22DB61-84C3-07EA-7CCD-1BA16AFC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2133600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421897" name="Text Box 9">
            <a:extLst>
              <a:ext uri="{FF2B5EF4-FFF2-40B4-BE49-F238E27FC236}">
                <a16:creationId xmlns:a16="http://schemas.microsoft.com/office/drawing/2014/main" id="{CC0D0041-0F34-5B8B-742F-87D43DE73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076700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rgbClr val="0000FF"/>
                </a:solidFill>
                <a:latin typeface="宋体" panose="02010600030101010101" pitchFamily="2" charset="-122"/>
              </a:rPr>
              <a:t>M N C D M</a:t>
            </a:r>
          </a:p>
        </p:txBody>
      </p:sp>
      <p:sp>
        <p:nvSpPr>
          <p:cNvPr id="421898" name="Rectangle 10">
            <a:extLst>
              <a:ext uri="{FF2B5EF4-FFF2-40B4-BE49-F238E27FC236}">
                <a16:creationId xmlns:a16="http://schemas.microsoft.com/office/drawing/2014/main" id="{99F5CAF3-3BDC-2C65-237F-B92EB7BA9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350"/>
            <a:ext cx="5329238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</a:rPr>
              <a:t>一、复杂电路中的基本概念</a:t>
            </a:r>
          </a:p>
        </p:txBody>
      </p:sp>
      <p:grpSp>
        <p:nvGrpSpPr>
          <p:cNvPr id="421899" name="Group 11">
            <a:extLst>
              <a:ext uri="{FF2B5EF4-FFF2-40B4-BE49-F238E27FC236}">
                <a16:creationId xmlns:a16="http://schemas.microsoft.com/office/drawing/2014/main" id="{686E4478-8D8B-3983-743C-4668FA6A76A6}"/>
              </a:ext>
            </a:extLst>
          </p:cNvPr>
          <p:cNvGrpSpPr/>
          <p:nvPr/>
        </p:nvGrpSpPr>
        <p:grpSpPr>
          <a:xfrm>
            <a:off x="5508625" y="1773238"/>
            <a:ext cx="1727200" cy="1800225"/>
            <a:chOff x="3424" y="1117"/>
            <a:chExt cx="1088" cy="1134"/>
          </a:xfrm>
        </p:grpSpPr>
        <p:sp>
          <p:nvSpPr>
            <p:cNvPr id="421900" name="Text Box 12">
              <a:extLst>
                <a:ext uri="{FF2B5EF4-FFF2-40B4-BE49-F238E27FC236}">
                  <a16:creationId xmlns:a16="http://schemas.microsoft.com/office/drawing/2014/main" id="{650D58B6-B798-75BC-77B9-93DAB0F3B1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1752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R1</a:t>
              </a:r>
            </a:p>
          </p:txBody>
        </p:sp>
        <p:sp>
          <p:nvSpPr>
            <p:cNvPr id="421901" name="Line 13">
              <a:extLst>
                <a:ext uri="{FF2B5EF4-FFF2-40B4-BE49-F238E27FC236}">
                  <a16:creationId xmlns:a16="http://schemas.microsoft.com/office/drawing/2014/main" id="{DAE50554-25F0-7471-7B12-38AB97A2D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2251"/>
              <a:ext cx="77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21902" name="Group 14">
              <a:extLst>
                <a:ext uri="{FF2B5EF4-FFF2-40B4-BE49-F238E27FC236}">
                  <a16:creationId xmlns:a16="http://schemas.microsoft.com/office/drawing/2014/main" id="{A669BC0D-20FA-23A5-A9F2-6B83C6699FF9}"/>
                </a:ext>
              </a:extLst>
            </p:cNvPr>
            <p:cNvGrpSpPr/>
            <p:nvPr/>
          </p:nvGrpSpPr>
          <p:grpSpPr>
            <a:xfrm>
              <a:off x="3606" y="1117"/>
              <a:ext cx="272" cy="1134"/>
              <a:chOff x="2290" y="1298"/>
              <a:chExt cx="272" cy="1134"/>
            </a:xfrm>
          </p:grpSpPr>
          <p:sp>
            <p:nvSpPr>
              <p:cNvPr id="421903" name="Line 15">
                <a:extLst>
                  <a:ext uri="{FF2B5EF4-FFF2-40B4-BE49-F238E27FC236}">
                    <a16:creationId xmlns:a16="http://schemas.microsoft.com/office/drawing/2014/main" id="{1FD6DC3F-899E-06E0-69DA-5CFC7E393C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0" y="1616"/>
                <a:ext cx="27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421904" name="Group 16">
                <a:extLst>
                  <a:ext uri="{FF2B5EF4-FFF2-40B4-BE49-F238E27FC236}">
                    <a16:creationId xmlns:a16="http://schemas.microsoft.com/office/drawing/2014/main" id="{1FA4F58E-43CE-B2EB-F0FC-7D70A3196B35}"/>
                  </a:ext>
                </a:extLst>
              </p:cNvPr>
              <p:cNvGrpSpPr/>
              <p:nvPr/>
            </p:nvGrpSpPr>
            <p:grpSpPr>
              <a:xfrm>
                <a:off x="2381" y="1298"/>
                <a:ext cx="90" cy="1134"/>
                <a:chOff x="2971" y="1298"/>
                <a:chExt cx="90" cy="1134"/>
              </a:xfrm>
            </p:grpSpPr>
            <p:sp>
              <p:nvSpPr>
                <p:cNvPr id="421905" name="Rectangle 17">
                  <a:extLst>
                    <a:ext uri="{FF2B5EF4-FFF2-40B4-BE49-F238E27FC236}">
                      <a16:creationId xmlns:a16="http://schemas.microsoft.com/office/drawing/2014/main" id="{2EF0C188-661D-2E91-A2A1-7F985DE106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1" y="1933"/>
                  <a:ext cx="90" cy="318"/>
                </a:xfrm>
                <a:prstGeom prst="rect">
                  <a:avLst/>
                </a:prstGeom>
                <a:solidFill>
                  <a:srgbClr val="0000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9050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1906" name="Line 18">
                  <a:extLst>
                    <a:ext uri="{FF2B5EF4-FFF2-40B4-BE49-F238E27FC236}">
                      <a16:creationId xmlns:a16="http://schemas.microsoft.com/office/drawing/2014/main" id="{311E773A-3878-E707-2C7E-9DF2250FDF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16" y="1706"/>
                  <a:ext cx="0" cy="2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1907" name="Line 19">
                  <a:extLst>
                    <a:ext uri="{FF2B5EF4-FFF2-40B4-BE49-F238E27FC236}">
                      <a16:creationId xmlns:a16="http://schemas.microsoft.com/office/drawing/2014/main" id="{C9201E0A-E936-D5AD-542F-430269ED37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16" y="2251"/>
                  <a:ext cx="0" cy="1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1908" name="Line 20">
                  <a:extLst>
                    <a:ext uri="{FF2B5EF4-FFF2-40B4-BE49-F238E27FC236}">
                      <a16:creationId xmlns:a16="http://schemas.microsoft.com/office/drawing/2014/main" id="{471DCCE3-F633-BD28-38A0-C8D0B1E051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71" y="1706"/>
                  <a:ext cx="9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1909" name="Line 21">
                  <a:extLst>
                    <a:ext uri="{FF2B5EF4-FFF2-40B4-BE49-F238E27FC236}">
                      <a16:creationId xmlns:a16="http://schemas.microsoft.com/office/drawing/2014/main" id="{E7C33250-0334-CCCD-D7B3-BDA5E76387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16" y="1298"/>
                  <a:ext cx="0" cy="31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sp>
          <p:nvSpPr>
            <p:cNvPr id="421910" name="Line 22">
              <a:extLst>
                <a:ext uri="{FF2B5EF4-FFF2-40B4-BE49-F238E27FC236}">
                  <a16:creationId xmlns:a16="http://schemas.microsoft.com/office/drawing/2014/main" id="{9D2264C6-4342-C63E-092B-8F7EFE2CAD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1117"/>
              <a:ext cx="77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11" name="Text Box 23">
              <a:extLst>
                <a:ext uri="{FF2B5EF4-FFF2-40B4-BE49-F238E27FC236}">
                  <a16:creationId xmlns:a16="http://schemas.microsoft.com/office/drawing/2014/main" id="{2ACBC037-2F68-5958-CA1D-DC714DE7D2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1253"/>
              <a:ext cx="4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E1</a:t>
              </a:r>
            </a:p>
          </p:txBody>
        </p:sp>
      </p:grpSp>
      <p:grpSp>
        <p:nvGrpSpPr>
          <p:cNvPr id="421912" name="Group 24">
            <a:extLst>
              <a:ext uri="{FF2B5EF4-FFF2-40B4-BE49-F238E27FC236}">
                <a16:creationId xmlns:a16="http://schemas.microsoft.com/office/drawing/2014/main" id="{78BEEC4D-E3C9-DAFE-018D-DF04C704462E}"/>
              </a:ext>
            </a:extLst>
          </p:cNvPr>
          <p:cNvGrpSpPr/>
          <p:nvPr/>
        </p:nvGrpSpPr>
        <p:grpSpPr>
          <a:xfrm>
            <a:off x="6659563" y="1773238"/>
            <a:ext cx="793750" cy="1800225"/>
            <a:chOff x="4150" y="1117"/>
            <a:chExt cx="500" cy="1134"/>
          </a:xfrm>
        </p:grpSpPr>
        <p:sp>
          <p:nvSpPr>
            <p:cNvPr id="421913" name="Line 25">
              <a:extLst>
                <a:ext uri="{FF2B5EF4-FFF2-40B4-BE49-F238E27FC236}">
                  <a16:creationId xmlns:a16="http://schemas.microsoft.com/office/drawing/2014/main" id="{1A9F36C5-09CF-A16D-748A-0FB134BCDC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8" y="1435"/>
              <a:ext cx="2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14" name="Rectangle 26">
              <a:extLst>
                <a:ext uri="{FF2B5EF4-FFF2-40B4-BE49-F238E27FC236}">
                  <a16:creationId xmlns:a16="http://schemas.microsoft.com/office/drawing/2014/main" id="{45DF5307-A31C-CF72-CB19-9028C3076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752"/>
              <a:ext cx="90" cy="318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15" name="Line 27">
              <a:extLst>
                <a:ext uri="{FF2B5EF4-FFF2-40B4-BE49-F238E27FC236}">
                  <a16:creationId xmlns:a16="http://schemas.microsoft.com/office/drawing/2014/main" id="{7B81FF24-F041-C951-C4A8-11D783573C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13" y="1525"/>
              <a:ext cx="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16" name="Line 28">
              <a:extLst>
                <a:ext uri="{FF2B5EF4-FFF2-40B4-BE49-F238E27FC236}">
                  <a16:creationId xmlns:a16="http://schemas.microsoft.com/office/drawing/2014/main" id="{214730D5-26FB-162F-3587-90DCB279EF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3" y="2070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17" name="Line 29">
              <a:extLst>
                <a:ext uri="{FF2B5EF4-FFF2-40B4-BE49-F238E27FC236}">
                  <a16:creationId xmlns:a16="http://schemas.microsoft.com/office/drawing/2014/main" id="{C41A895B-3835-0B43-1555-DB264E8D6A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1525"/>
              <a:ext cx="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18" name="Line 30">
              <a:extLst>
                <a:ext uri="{FF2B5EF4-FFF2-40B4-BE49-F238E27FC236}">
                  <a16:creationId xmlns:a16="http://schemas.microsoft.com/office/drawing/2014/main" id="{7C4ACB86-F99F-A0EE-8F93-AB953C5A50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13" y="1117"/>
              <a:ext cx="0" cy="3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19" name="Text Box 31">
              <a:extLst>
                <a:ext uri="{FF2B5EF4-FFF2-40B4-BE49-F238E27FC236}">
                  <a16:creationId xmlns:a16="http://schemas.microsoft.com/office/drawing/2014/main" id="{56727BBD-35B1-CD1C-ED39-25F6DFED86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253"/>
              <a:ext cx="4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E2</a:t>
              </a:r>
            </a:p>
          </p:txBody>
        </p:sp>
        <p:sp>
          <p:nvSpPr>
            <p:cNvPr id="421920" name="Text Box 32">
              <a:extLst>
                <a:ext uri="{FF2B5EF4-FFF2-40B4-BE49-F238E27FC236}">
                  <a16:creationId xmlns:a16="http://schemas.microsoft.com/office/drawing/2014/main" id="{A95690A9-9F72-ADEC-62E6-42951D445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6" y="1752"/>
              <a:ext cx="4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R2</a:t>
              </a:r>
            </a:p>
          </p:txBody>
        </p:sp>
      </p:grpSp>
      <p:grpSp>
        <p:nvGrpSpPr>
          <p:cNvPr id="421921" name="Group 33">
            <a:extLst>
              <a:ext uri="{FF2B5EF4-FFF2-40B4-BE49-F238E27FC236}">
                <a16:creationId xmlns:a16="http://schemas.microsoft.com/office/drawing/2014/main" id="{22A56CB7-A727-6F88-C924-BF2D9E5F9AB6}"/>
              </a:ext>
            </a:extLst>
          </p:cNvPr>
          <p:cNvGrpSpPr/>
          <p:nvPr/>
        </p:nvGrpSpPr>
        <p:grpSpPr>
          <a:xfrm>
            <a:off x="7235825" y="1773238"/>
            <a:ext cx="1296988" cy="1800225"/>
            <a:chOff x="4513" y="1117"/>
            <a:chExt cx="817" cy="1134"/>
          </a:xfrm>
        </p:grpSpPr>
        <p:sp>
          <p:nvSpPr>
            <p:cNvPr id="421922" name="Rectangle 34">
              <a:extLst>
                <a:ext uri="{FF2B5EF4-FFF2-40B4-BE49-F238E27FC236}">
                  <a16:creationId xmlns:a16="http://schemas.microsoft.com/office/drawing/2014/main" id="{CB65CB19-B4B6-066E-C50B-93AF18D0C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" y="1525"/>
              <a:ext cx="90" cy="318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23" name="Line 35">
              <a:extLst>
                <a:ext uri="{FF2B5EF4-FFF2-40B4-BE49-F238E27FC236}">
                  <a16:creationId xmlns:a16="http://schemas.microsoft.com/office/drawing/2014/main" id="{BEBF60D6-C2EC-2CD2-A7F9-C52592C8C4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85" y="1117"/>
              <a:ext cx="0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24" name="Line 36">
              <a:extLst>
                <a:ext uri="{FF2B5EF4-FFF2-40B4-BE49-F238E27FC236}">
                  <a16:creationId xmlns:a16="http://schemas.microsoft.com/office/drawing/2014/main" id="{03B3D1F2-B094-9C5F-850A-422C0B4569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85" y="1843"/>
              <a:ext cx="0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25" name="Text Box 37">
              <a:extLst>
                <a:ext uri="{FF2B5EF4-FFF2-40B4-BE49-F238E27FC236}">
                  <a16:creationId xmlns:a16="http://schemas.microsoft.com/office/drawing/2014/main" id="{473E8BCB-87F4-4428-06AA-48B565ECEF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1525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R3</a:t>
              </a:r>
            </a:p>
          </p:txBody>
        </p:sp>
        <p:sp>
          <p:nvSpPr>
            <p:cNvPr id="421926" name="Line 38">
              <a:extLst>
                <a:ext uri="{FF2B5EF4-FFF2-40B4-BE49-F238E27FC236}">
                  <a16:creationId xmlns:a16="http://schemas.microsoft.com/office/drawing/2014/main" id="{B3716D60-174E-8A26-58C9-AB8B1A1ED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1117"/>
              <a:ext cx="77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1927" name="Line 39">
              <a:extLst>
                <a:ext uri="{FF2B5EF4-FFF2-40B4-BE49-F238E27FC236}">
                  <a16:creationId xmlns:a16="http://schemas.microsoft.com/office/drawing/2014/main" id="{B7F8B02B-1A9C-E34E-F328-D6B4D027A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251"/>
              <a:ext cx="77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21928" name="Text Box 40">
            <a:extLst>
              <a:ext uri="{FF2B5EF4-FFF2-40B4-BE49-F238E27FC236}">
                <a16:creationId xmlns:a16="http://schemas.microsoft.com/office/drawing/2014/main" id="{5DBEF566-C2FE-2334-8BD7-513C4727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268413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latin typeface="宋体" panose="02010600030101010101" pitchFamily="2" charset="-122"/>
              </a:rPr>
              <a:t>A</a:t>
            </a:r>
          </a:p>
        </p:txBody>
      </p:sp>
      <p:sp>
        <p:nvSpPr>
          <p:cNvPr id="421929" name="Text Box 41">
            <a:extLst>
              <a:ext uri="{FF2B5EF4-FFF2-40B4-BE49-F238E27FC236}">
                <a16:creationId xmlns:a16="http://schemas.microsoft.com/office/drawing/2014/main" id="{F10CBCB8-0301-6358-AD7C-4FFD1283D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3500438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latin typeface="宋体" panose="02010600030101010101" pitchFamily="2" charset="-122"/>
              </a:rPr>
              <a:t>B</a:t>
            </a:r>
          </a:p>
        </p:txBody>
      </p:sp>
      <p:sp>
        <p:nvSpPr>
          <p:cNvPr id="421930" name="Text Box 42">
            <a:extLst>
              <a:ext uri="{FF2B5EF4-FFF2-40B4-BE49-F238E27FC236}">
                <a16:creationId xmlns:a16="http://schemas.microsoft.com/office/drawing/2014/main" id="{76C42099-8BAD-F1A5-3533-DFAD586FA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3429000"/>
            <a:ext cx="288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latin typeface="宋体" panose="02010600030101010101" pitchFamily="2" charset="-122"/>
              </a:rPr>
              <a:t>C</a:t>
            </a:r>
          </a:p>
        </p:txBody>
      </p:sp>
      <p:sp>
        <p:nvSpPr>
          <p:cNvPr id="421931" name="Text Box 43">
            <a:extLst>
              <a:ext uri="{FF2B5EF4-FFF2-40B4-BE49-F238E27FC236}">
                <a16:creationId xmlns:a16="http://schemas.microsoft.com/office/drawing/2014/main" id="{F06492F5-61CA-AE1B-8C51-C684CD703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500438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latin typeface="宋体" panose="02010600030101010101" pitchFamily="2" charset="-122"/>
              </a:rPr>
              <a:t>D</a:t>
            </a:r>
          </a:p>
        </p:txBody>
      </p:sp>
      <p:sp>
        <p:nvSpPr>
          <p:cNvPr id="421932" name="Text Box 44">
            <a:extLst>
              <a:ext uri="{FF2B5EF4-FFF2-40B4-BE49-F238E27FC236}">
                <a16:creationId xmlns:a16="http://schemas.microsoft.com/office/drawing/2014/main" id="{AC87F0C2-9913-0942-1ACC-04F8F29B2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341438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latin typeface="宋体" panose="02010600030101010101" pitchFamily="2" charset="-122"/>
              </a:rPr>
              <a:t>M</a:t>
            </a:r>
          </a:p>
        </p:txBody>
      </p:sp>
      <p:sp>
        <p:nvSpPr>
          <p:cNvPr id="421933" name="Text Box 45">
            <a:extLst>
              <a:ext uri="{FF2B5EF4-FFF2-40B4-BE49-F238E27FC236}">
                <a16:creationId xmlns:a16="http://schemas.microsoft.com/office/drawing/2014/main" id="{C06B504B-9759-DA99-CF0C-F4B65FB8A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450" y="1341438"/>
            <a:ext cx="288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latin typeface="宋体" panose="02010600030101010101" pitchFamily="2" charset="-122"/>
              </a:rPr>
              <a:t>N</a:t>
            </a:r>
          </a:p>
        </p:txBody>
      </p:sp>
      <p:sp>
        <p:nvSpPr>
          <p:cNvPr id="421934" name="Text Box 46">
            <a:extLst>
              <a:ext uri="{FF2B5EF4-FFF2-40B4-BE49-F238E27FC236}">
                <a16:creationId xmlns:a16="http://schemas.microsoft.com/office/drawing/2014/main" id="{74D84BD9-C861-5EF1-925E-869CA9D0C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581525"/>
            <a:ext cx="5616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Arial" pitchFamily="34" charset="0"/>
              </a:rPr>
              <a:t>4.</a:t>
            </a:r>
            <a:r>
              <a:rPr lang="zh-CN" altLang="en-US" sz="2400" b="1">
                <a:solidFill>
                  <a:srgbClr val="0000FF"/>
                </a:solidFill>
                <a:latin typeface="Arial" pitchFamily="34" charset="0"/>
              </a:rPr>
              <a:t>网孔：</a:t>
            </a:r>
            <a:r>
              <a:rPr lang="zh-CN" altLang="en-US" sz="2400">
                <a:solidFill>
                  <a:srgbClr val="0000FF"/>
                </a:solidFill>
                <a:latin typeface="Arial" pitchFamily="34" charset="0"/>
              </a:rPr>
              <a:t>最简单的、不可再分的回路</a:t>
            </a:r>
            <a:r>
              <a:rPr lang="zh-CN" altLang="en-US" sz="2400">
                <a:solidFill>
                  <a:srgbClr val="003399"/>
                </a:solidFill>
                <a:latin typeface="Arial" pitchFamily="34" charset="0"/>
              </a:rPr>
              <a:t>。</a:t>
            </a:r>
          </a:p>
        </p:txBody>
      </p:sp>
      <p:sp>
        <p:nvSpPr>
          <p:cNvPr id="421935" name="AutoShape 47">
            <a:extLst>
              <a:ext uri="{FF2B5EF4-FFF2-40B4-BE49-F238E27FC236}">
                <a16:creationId xmlns:a16="http://schemas.microsoft.com/office/drawing/2014/main" id="{3F214F83-208E-6221-6B28-8744DF5ED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084763"/>
            <a:ext cx="1512887" cy="865187"/>
          </a:xfrm>
          <a:prstGeom prst="notchedRightArrow">
            <a:avLst>
              <a:gd name="adj1" fmla="val 50000"/>
              <a:gd name="adj2" fmla="val 4371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rgbClr val="003399"/>
                </a:solidFill>
                <a:latin typeface="Arial" pitchFamily="34" charset="0"/>
              </a:rPr>
              <a:t>思考</a:t>
            </a:r>
          </a:p>
        </p:txBody>
      </p:sp>
      <p:sp>
        <p:nvSpPr>
          <p:cNvPr id="421936" name="Text Box 48">
            <a:extLst>
              <a:ext uri="{FF2B5EF4-FFF2-40B4-BE49-F238E27FC236}">
                <a16:creationId xmlns:a16="http://schemas.microsoft.com/office/drawing/2014/main" id="{052E7B69-3DBD-0FDC-617D-4A70FAC71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5229225"/>
            <a:ext cx="3455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 i="1">
                <a:solidFill>
                  <a:srgbClr val="003399"/>
                </a:solidFill>
                <a:latin typeface="Arial" pitchFamily="34" charset="0"/>
              </a:rPr>
              <a:t>网孔和回路有什么关系？</a:t>
            </a:r>
          </a:p>
        </p:txBody>
      </p:sp>
      <p:sp>
        <p:nvSpPr>
          <p:cNvPr id="421937" name="Text Box 49">
            <a:extLst>
              <a:ext uri="{FF2B5EF4-FFF2-40B4-BE49-F238E27FC236}">
                <a16:creationId xmlns:a16="http://schemas.microsoft.com/office/drawing/2014/main" id="{1C64591E-E41D-6DDE-B5D6-BA9013A03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5734050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 i="1">
                <a:solidFill>
                  <a:srgbClr val="003399"/>
                </a:solidFill>
                <a:latin typeface="Arial" pitchFamily="34" charset="0"/>
              </a:rPr>
              <a:t>上述的回路中哪些是网孔？</a:t>
            </a:r>
          </a:p>
        </p:txBody>
      </p:sp>
      <p:sp>
        <p:nvSpPr>
          <p:cNvPr id="421938" name="PB6"/>
          <p:cNvSpPr/>
          <p:nvPr/>
        </p:nvSpPr>
        <p:spPr>
          <a:xfrm>
            <a:off x="0" y="6839712"/>
            <a:ext cx="1338146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21939" name="PageNumberTextBox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《基尔霍夫定律》PPT课件全文共41页，当前为第6页。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1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2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"/>
                            </p:stCondLst>
                            <p:childTnLst>
                              <p:par>
                                <p:cTn id="2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"/>
                            </p:stCondLst>
                            <p:childTnLst>
                              <p:par>
                                <p:cTn id="3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"/>
                            </p:stCondLst>
                            <p:childTnLst>
                              <p:par>
                                <p:cTn id="34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2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2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5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42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5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7" dur="500"/>
                                        <p:tgtEl>
                                          <p:spTgt spid="42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18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18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18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219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219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189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218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219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219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4219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4219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189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218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4218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4218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4219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4219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189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5986" name="Rectangle 2">
            <a:extLst>
              <a:ext uri="{FF2B5EF4-FFF2-40B4-BE49-F238E27FC236}">
                <a16:creationId xmlns:a16="http://schemas.microsoft.com/office/drawing/2014/main" id="{C5160D4F-72E9-7C8B-7950-7D1D185EB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3375"/>
            <a:ext cx="80073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FF0066"/>
                </a:solidFill>
                <a:latin typeface="Arial" pitchFamily="34" charset="0"/>
              </a:rPr>
              <a:t>支路</a:t>
            </a:r>
            <a:r>
              <a:rPr lang="zh-CN" altLang="en-US" sz="3000">
                <a:latin typeface="Arial" pitchFamily="34" charset="0"/>
              </a:rPr>
              <a:t>：由一个或几个元件串联组成的无分支电路。</a:t>
            </a:r>
          </a:p>
        </p:txBody>
      </p:sp>
      <p:pic>
        <p:nvPicPr>
          <p:cNvPr id="425987" name="Picture 3">
            <a:extLst>
              <a:ext uri="{FF2B5EF4-FFF2-40B4-BE49-F238E27FC236}">
                <a16:creationId xmlns:a16="http://schemas.microsoft.com/office/drawing/2014/main" id="{9746C2E4-531E-4548-69F5-F6CC9592E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713" y="1484313"/>
            <a:ext cx="5545137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988" name="Rectangle 4">
            <a:extLst>
              <a:ext uri="{FF2B5EF4-FFF2-40B4-BE49-F238E27FC236}">
                <a16:creationId xmlns:a16="http://schemas.microsoft.com/office/drawing/2014/main" id="{59B77B81-E9D8-D7B3-7338-53778E465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516563"/>
            <a:ext cx="25161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Arial" pitchFamily="34" charset="0"/>
              </a:rPr>
              <a:t>1</a:t>
            </a:r>
            <a:r>
              <a:rPr lang="zh-CN" altLang="en-US" sz="2800">
                <a:latin typeface="Arial" pitchFamily="34" charset="0"/>
              </a:rPr>
              <a:t>、支路：三条</a:t>
            </a:r>
          </a:p>
        </p:txBody>
      </p:sp>
      <p:sp>
        <p:nvSpPr>
          <p:cNvPr id="425989" name="PB7"/>
          <p:cNvSpPr/>
          <p:nvPr/>
        </p:nvSpPr>
        <p:spPr>
          <a:xfrm>
            <a:off x="0" y="6839712"/>
            <a:ext cx="156117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25990" name="PageNumberTextBox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《基尔霍夫定律》PPT课件全文共41页，当前为第7页。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5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25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5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F6210C3A-4878-F8D8-5512-903BF4FC2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23875"/>
            <a:ext cx="78041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FF0066"/>
                </a:solidFill>
                <a:latin typeface="Arial" pitchFamily="34" charset="0"/>
              </a:rPr>
              <a:t>节点</a:t>
            </a:r>
            <a:r>
              <a:rPr lang="zh-CN" altLang="en-US" sz="3000">
                <a:latin typeface="Arial" pitchFamily="34" charset="0"/>
              </a:rPr>
              <a:t>：三条或三条以上支路的汇交点叫节点。</a:t>
            </a:r>
          </a:p>
        </p:txBody>
      </p:sp>
      <p:pic>
        <p:nvPicPr>
          <p:cNvPr id="427011" name="Picture 3">
            <a:extLst>
              <a:ext uri="{FF2B5EF4-FFF2-40B4-BE49-F238E27FC236}">
                <a16:creationId xmlns:a16="http://schemas.microsoft.com/office/drawing/2014/main" id="{6ADCC5FD-28E4-815D-1292-DE04E7B72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050" y="1628775"/>
            <a:ext cx="4681538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012" name="Rectangle 4">
            <a:extLst>
              <a:ext uri="{FF2B5EF4-FFF2-40B4-BE49-F238E27FC236}">
                <a16:creationId xmlns:a16="http://schemas.microsoft.com/office/drawing/2014/main" id="{73F79CD0-D4CB-7D9A-9FE3-0E7192CD3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5734050"/>
            <a:ext cx="25574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Arial" pitchFamily="34" charset="0"/>
              </a:rPr>
              <a:t>2</a:t>
            </a:r>
            <a:r>
              <a:rPr lang="zh-CN" altLang="en-US" sz="2800">
                <a:latin typeface="Arial" pitchFamily="34" charset="0"/>
              </a:rPr>
              <a:t>、节点：</a:t>
            </a:r>
            <a:r>
              <a:rPr lang="en-US" altLang="zh-CN" sz="2800">
                <a:latin typeface="Arial" pitchFamily="34" charset="0"/>
              </a:rPr>
              <a:t>b</a:t>
            </a:r>
            <a:r>
              <a:rPr lang="zh-CN" altLang="en-US" sz="2800">
                <a:latin typeface="Arial" pitchFamily="34" charset="0"/>
              </a:rPr>
              <a:t>、</a:t>
            </a:r>
            <a:r>
              <a:rPr lang="en-US" altLang="zh-CN" sz="2800">
                <a:latin typeface="Arial" pitchFamily="34" charset="0"/>
              </a:rPr>
              <a:t>e</a:t>
            </a:r>
          </a:p>
        </p:txBody>
      </p:sp>
      <p:sp>
        <p:nvSpPr>
          <p:cNvPr id="427013" name="PB8"/>
          <p:cNvSpPr/>
          <p:nvPr/>
        </p:nvSpPr>
        <p:spPr>
          <a:xfrm>
            <a:off x="0" y="6839712"/>
            <a:ext cx="178419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27014" name="PageNumberTextBox8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《基尔霍夫定律》PPT课件全文共41页，当前为第8页。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7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27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7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8034" name="Rectangle 2">
            <a:extLst>
              <a:ext uri="{FF2B5EF4-FFF2-40B4-BE49-F238E27FC236}">
                <a16:creationId xmlns:a16="http://schemas.microsoft.com/office/drawing/2014/main" id="{E6B17B5E-D917-1CC1-68C3-3674B2B80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07975"/>
            <a:ext cx="51371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FF0066"/>
                </a:solidFill>
                <a:latin typeface="Arial" pitchFamily="34" charset="0"/>
              </a:rPr>
              <a:t>回路</a:t>
            </a:r>
            <a:r>
              <a:rPr lang="zh-CN" altLang="en-US" sz="3000">
                <a:solidFill>
                  <a:schemeClr val="hlink"/>
                </a:solidFill>
                <a:latin typeface="Arial" pitchFamily="34" charset="0"/>
              </a:rPr>
              <a:t>：</a:t>
            </a:r>
            <a:r>
              <a:rPr lang="zh-CN" altLang="en-US" sz="3000">
                <a:latin typeface="Arial" pitchFamily="34" charset="0"/>
              </a:rPr>
              <a:t>电路中任一闭合路径。</a:t>
            </a:r>
          </a:p>
        </p:txBody>
      </p:sp>
      <p:pic>
        <p:nvPicPr>
          <p:cNvPr id="428035" name="Picture 3">
            <a:extLst>
              <a:ext uri="{FF2B5EF4-FFF2-40B4-BE49-F238E27FC236}">
                <a16:creationId xmlns:a16="http://schemas.microsoft.com/office/drawing/2014/main" id="{0D1DF465-C9C7-3E19-A811-A51E506E7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513" y="1484313"/>
            <a:ext cx="4278312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8036" name="Rectangle 4">
            <a:extLst>
              <a:ext uri="{FF2B5EF4-FFF2-40B4-BE49-F238E27FC236}">
                <a16:creationId xmlns:a16="http://schemas.microsoft.com/office/drawing/2014/main" id="{ABFCF051-E5B5-8945-4D79-7DED8F875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589588"/>
            <a:ext cx="5845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Arial" pitchFamily="34" charset="0"/>
              </a:rPr>
              <a:t>3</a:t>
            </a:r>
            <a:r>
              <a:rPr lang="zh-CN" altLang="en-US" sz="2800">
                <a:latin typeface="Arial" pitchFamily="34" charset="0"/>
              </a:rPr>
              <a:t>、回路：</a:t>
            </a:r>
            <a:r>
              <a:rPr lang="en-US" altLang="zh-CN" sz="2800">
                <a:latin typeface="Arial" pitchFamily="34" charset="0"/>
              </a:rPr>
              <a:t>abeda</a:t>
            </a:r>
            <a:r>
              <a:rPr lang="zh-CN" altLang="en-US" sz="2800">
                <a:latin typeface="Arial" pitchFamily="34" charset="0"/>
              </a:rPr>
              <a:t>、 </a:t>
            </a:r>
            <a:r>
              <a:rPr lang="en-US" altLang="zh-CN" sz="2800">
                <a:latin typeface="Arial" pitchFamily="34" charset="0"/>
              </a:rPr>
              <a:t>bcfeb</a:t>
            </a:r>
            <a:r>
              <a:rPr lang="zh-CN" altLang="en-US" sz="2800">
                <a:latin typeface="Arial" pitchFamily="34" charset="0"/>
              </a:rPr>
              <a:t>、 </a:t>
            </a:r>
            <a:r>
              <a:rPr lang="en-US" altLang="zh-CN" sz="2800">
                <a:latin typeface="Arial" pitchFamily="34" charset="0"/>
              </a:rPr>
              <a:t>abcfeda</a:t>
            </a:r>
          </a:p>
        </p:txBody>
      </p:sp>
      <p:sp>
        <p:nvSpPr>
          <p:cNvPr id="428037" name="PB9"/>
          <p:cNvSpPr/>
          <p:nvPr/>
        </p:nvSpPr>
        <p:spPr>
          <a:xfrm>
            <a:off x="0" y="6839712"/>
            <a:ext cx="2007219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28038" name="PageNumberTextBox9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《基尔霍夫定律》PPT课件全文共41页，当前为第9页。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8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28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8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9058" name="Rectangle 2">
            <a:extLst>
              <a:ext uri="{FF2B5EF4-FFF2-40B4-BE49-F238E27FC236}">
                <a16:creationId xmlns:a16="http://schemas.microsoft.com/office/drawing/2014/main" id="{B8B3243F-63FC-7B69-E0A3-F9F4A1870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55613"/>
            <a:ext cx="5721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sz="3000">
                <a:solidFill>
                  <a:srgbClr val="FF0066"/>
                </a:solidFill>
                <a:latin typeface="Arial" pitchFamily="34" charset="0"/>
              </a:rPr>
              <a:t>网孔</a:t>
            </a:r>
            <a:r>
              <a:rPr lang="zh-CN" altLang="en-US" sz="3000">
                <a:solidFill>
                  <a:schemeClr val="hlink"/>
                </a:solidFill>
                <a:latin typeface="Arial" pitchFamily="34" charset="0"/>
              </a:rPr>
              <a:t>：</a:t>
            </a:r>
            <a:r>
              <a:rPr lang="zh-CN" altLang="en-US" sz="3000">
                <a:latin typeface="Arial" pitchFamily="34" charset="0"/>
              </a:rPr>
              <a:t>内部不含有支路的回路</a:t>
            </a:r>
            <a:r>
              <a:rPr lang="zh-CN" altLang="en-US" sz="3000">
                <a:solidFill>
                  <a:schemeClr val="hlink"/>
                </a:solidFill>
                <a:latin typeface="Arial" pitchFamily="34" charset="0"/>
              </a:rPr>
              <a:t>。</a:t>
            </a:r>
          </a:p>
        </p:txBody>
      </p:sp>
      <p:pic>
        <p:nvPicPr>
          <p:cNvPr id="429059" name="Picture 3">
            <a:extLst>
              <a:ext uri="{FF2B5EF4-FFF2-40B4-BE49-F238E27FC236}">
                <a16:creationId xmlns:a16="http://schemas.microsoft.com/office/drawing/2014/main" id="{791CCC94-480E-1335-3463-EE7AA2EBB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975" y="1341438"/>
            <a:ext cx="4278313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060" name="Rectangle 4">
            <a:extLst>
              <a:ext uri="{FF2B5EF4-FFF2-40B4-BE49-F238E27FC236}">
                <a16:creationId xmlns:a16="http://schemas.microsoft.com/office/drawing/2014/main" id="{34D13617-BF32-4540-6BB6-44412972F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5589588"/>
            <a:ext cx="42211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>
                <a:latin typeface="Arial" pitchFamily="34" charset="0"/>
              </a:rPr>
              <a:t>4</a:t>
            </a:r>
            <a:r>
              <a:rPr lang="zh-CN" altLang="en-US" sz="2800">
                <a:latin typeface="Arial" pitchFamily="34" charset="0"/>
              </a:rPr>
              <a:t>、网孔： </a:t>
            </a:r>
            <a:r>
              <a:rPr lang="en-US" altLang="zh-CN" sz="2800">
                <a:latin typeface="Arial" pitchFamily="34" charset="0"/>
              </a:rPr>
              <a:t>abeda</a:t>
            </a:r>
            <a:r>
              <a:rPr lang="zh-CN" altLang="en-US" sz="2800">
                <a:latin typeface="Arial" pitchFamily="34" charset="0"/>
              </a:rPr>
              <a:t>、 </a:t>
            </a:r>
            <a:r>
              <a:rPr lang="en-US" altLang="zh-CN" sz="2800">
                <a:latin typeface="Arial" pitchFamily="34" charset="0"/>
              </a:rPr>
              <a:t>bcfeb</a:t>
            </a:r>
          </a:p>
        </p:txBody>
      </p:sp>
      <p:sp>
        <p:nvSpPr>
          <p:cNvPr id="429061" name="PB10"/>
          <p:cNvSpPr/>
          <p:nvPr/>
        </p:nvSpPr>
        <p:spPr>
          <a:xfrm>
            <a:off x="0" y="6839712"/>
            <a:ext cx="2230243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29062" name="PageNumberTextBox10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《基尔霍夫定律》PPT课件全文共41页，当前为第10页。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2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3394" name="WordArt 2">
            <a:extLst>
              <a:ext uri="{FF2B5EF4-FFF2-40B4-BE49-F238E27FC236}">
                <a16:creationId xmlns:a16="http://schemas.microsoft.com/office/drawing/2014/main" id="{811239D2-46A8-34B8-9DB8-E2964D5C91B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84438" y="188913"/>
            <a:ext cx="2808287" cy="863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9525">
                  <a:rou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隶书" panose="02010509060101010101" pitchFamily="49" charset="-122"/>
                <a:ea typeface="隶书" panose="02010509060101010101" pitchFamily="49" charset="-122"/>
              </a:rPr>
              <a:t>试一试</a:t>
            </a:r>
          </a:p>
        </p:txBody>
      </p:sp>
      <p:pic>
        <p:nvPicPr>
          <p:cNvPr id="443395" name="Picture 3">
            <a:extLst>
              <a:ext uri="{FF2B5EF4-FFF2-40B4-BE49-F238E27FC236}">
                <a16:creationId xmlns:a16="http://schemas.microsoft.com/office/drawing/2014/main" id="{13225517-0DB2-0ABD-0440-7F39BA4FA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628775"/>
            <a:ext cx="5472113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3396" name="Group 4">
            <a:extLst>
              <a:ext uri="{FF2B5EF4-FFF2-40B4-BE49-F238E27FC236}">
                <a16:creationId xmlns:a16="http://schemas.microsoft.com/office/drawing/2014/main" id="{4934A8B1-2DCA-A6A2-E8B2-BDA5D2816919}"/>
              </a:ext>
            </a:extLst>
          </p:cNvPr>
          <p:cNvGrpSpPr/>
          <p:nvPr/>
        </p:nvGrpSpPr>
        <p:grpSpPr>
          <a:xfrm>
            <a:off x="5651500" y="1628775"/>
            <a:ext cx="2016125" cy="719138"/>
            <a:chOff x="4558" y="1888"/>
            <a:chExt cx="862" cy="317"/>
          </a:xfrm>
        </p:grpSpPr>
        <p:sp>
          <p:nvSpPr>
            <p:cNvPr id="443397" name="AutoShape 5">
              <a:extLst>
                <a:ext uri="{FF2B5EF4-FFF2-40B4-BE49-F238E27FC236}">
                  <a16:creationId xmlns:a16="http://schemas.microsoft.com/office/drawing/2014/main" id="{0F691C1A-0469-E127-B986-DAADC6359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1888"/>
              <a:ext cx="862" cy="31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100000">
                  <a:schemeClr val="tx1"/>
                </a:gs>
              </a:gsLst>
              <a:lin ang="5400000" scaled="1"/>
            </a:gradFill>
            <a:ln w="9525">
              <a:solidFill>
                <a:srgbClr val="969696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3398" name="AutoShape 6">
              <a:extLst>
                <a:ext uri="{FF2B5EF4-FFF2-40B4-BE49-F238E27FC236}">
                  <a16:creationId xmlns:a16="http://schemas.microsoft.com/office/drawing/2014/main" id="{1E0954AE-D64E-F7F0-82C2-C769E1592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1933"/>
              <a:ext cx="680" cy="2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2"/>
                </a:gs>
                <a:gs pos="100000">
                  <a:srgbClr val="FFFF00"/>
                </a:gs>
              </a:gsLst>
              <a:lin ang="5400000" scaled="1"/>
            </a:gradFill>
            <a:ln w="9525">
              <a:solidFill>
                <a:srgbClr val="969696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3399" name="Text Box 7">
              <a:extLst>
                <a:ext uri="{FF2B5EF4-FFF2-40B4-BE49-F238E27FC236}">
                  <a16:creationId xmlns:a16="http://schemas.microsoft.com/office/drawing/2014/main" id="{5DE05F75-1082-E44E-819A-D835EA7E2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0" y="1933"/>
              <a:ext cx="589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solidFill>
                    <a:schemeClr val="hlink"/>
                  </a:solidFill>
                  <a:latin typeface="楷体_GB2312" pitchFamily="49" charset="-122"/>
                  <a:ea typeface="楷体_GB2312" pitchFamily="49" charset="-122"/>
                </a:rPr>
                <a:t>帮 助</a:t>
              </a:r>
            </a:p>
          </p:txBody>
        </p:sp>
      </p:grpSp>
      <p:sp>
        <p:nvSpPr>
          <p:cNvPr id="443400" name="Text Box 8">
            <a:extLst>
              <a:ext uri="{FF2B5EF4-FFF2-40B4-BE49-F238E27FC236}">
                <a16:creationId xmlns:a16="http://schemas.microsoft.com/office/drawing/2014/main" id="{2DB3A958-ECC8-425A-2BAA-0FE6E14B5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963" y="4292600"/>
            <a:ext cx="2968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回路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：</a:t>
            </a: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7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个</a:t>
            </a:r>
          </a:p>
        </p:txBody>
      </p:sp>
      <p:sp>
        <p:nvSpPr>
          <p:cNvPr id="443401" name="Text Box 9">
            <a:extLst>
              <a:ext uri="{FF2B5EF4-FFF2-40B4-BE49-F238E27FC236}">
                <a16:creationId xmlns:a16="http://schemas.microsoft.com/office/drawing/2014/main" id="{4FEFBCDB-FC38-C40A-4567-23F8D8D92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573463"/>
            <a:ext cx="29686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节点</a:t>
            </a:r>
            <a:r>
              <a:rPr lang="zh-CN" altLang="en-US" sz="3200">
                <a:effectLst>
                  <a:outerShdw blurRad="38100" dist="38100" dir="2700000" algn="tl">
                    <a:srgbClr val="FFFFFF"/>
                  </a:outerShdw>
                </a:effectLst>
              </a:rPr>
              <a:t>：</a:t>
            </a: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4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个</a:t>
            </a:r>
          </a:p>
        </p:txBody>
      </p:sp>
      <p:sp>
        <p:nvSpPr>
          <p:cNvPr id="443402" name="Text Box 10">
            <a:extLst>
              <a:ext uri="{FF2B5EF4-FFF2-40B4-BE49-F238E27FC236}">
                <a16:creationId xmlns:a16="http://schemas.microsoft.com/office/drawing/2014/main" id="{CAA14164-725F-7191-1E98-173A997B7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852738"/>
            <a:ext cx="29686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支路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：</a:t>
            </a: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6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条</a:t>
            </a:r>
          </a:p>
        </p:txBody>
      </p:sp>
      <p:sp>
        <p:nvSpPr>
          <p:cNvPr id="443403" name="Text Box 11">
            <a:extLst>
              <a:ext uri="{FF2B5EF4-FFF2-40B4-BE49-F238E27FC236}">
                <a16:creationId xmlns:a16="http://schemas.microsoft.com/office/drawing/2014/main" id="{A6BFE271-8CD8-2B3A-BB32-B81734E6E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013325"/>
            <a:ext cx="2968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ea typeface="楷体_GB2312" pitchFamily="49" charset="-122"/>
              </a:rPr>
              <a:t> 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网孔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：</a:t>
            </a: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3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楷体_GB2312" pitchFamily="49" charset="-122"/>
              </a:rPr>
              <a:t>个</a:t>
            </a:r>
          </a:p>
        </p:txBody>
      </p:sp>
      <p:sp>
        <p:nvSpPr>
          <p:cNvPr id="443404" name="PB11"/>
          <p:cNvSpPr/>
          <p:nvPr/>
        </p:nvSpPr>
        <p:spPr>
          <a:xfrm>
            <a:off x="0" y="6839712"/>
            <a:ext cx="245326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43405" name="PageNumberTextBox1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《基尔霍夫定律》PPT课件全文共41页，当前为第11页。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43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3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4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44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44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44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443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2F6F7A6-F86F-AAEF-45FD-B83525076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33400"/>
            <a:ext cx="128111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4572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9144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13716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18288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例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：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4C992D81-4663-86C3-C3BD-66660E37B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004888"/>
            <a:ext cx="4191000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pct40">
                  <a:fgClr>
                    <a:srgbClr val="FFCC99"/>
                  </a:fgClr>
                  <a:bgClr>
                    <a:srgbClr val="FFFFFF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支路：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ab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bc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ca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</a:t>
            </a:r>
            <a:r>
              <a:rPr kumimoji="1" lang="en-US" altLang="zh-CN" sz="28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… 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（共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6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条）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5C5F5059-3559-41EF-3135-70DBB72ED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895600"/>
            <a:ext cx="4572000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pct40">
                  <a:fgClr>
                    <a:srgbClr val="FFCCFF"/>
                  </a:fgClr>
                  <a:bgClr>
                    <a:srgbClr val="FFFFFF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回路：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abda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abca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 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adbca …</a:t>
            </a:r>
            <a:r>
              <a:rPr kumimoji="1" lang="en-US" altLang="zh-CN" sz="28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（共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7 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个）</a:t>
            </a: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1B6561E9-DED6-FDDD-2CB7-C4899BFFD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919288"/>
            <a:ext cx="3429000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pct75">
                  <a:fgClr>
                    <a:srgbClr val="00CC99"/>
                  </a:fgClr>
                  <a:bgClr>
                    <a:srgbClr val="FFFFFF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结点</a:t>
            </a:r>
            <a:r>
              <a:rPr kumimoji="1" lang="zh-CN" altLang="en-US" sz="28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：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 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b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、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d</a:t>
            </a:r>
            <a:r>
              <a:rPr kumimoji="1" lang="en-US" altLang="zh-CN" sz="28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(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共</a:t>
            </a: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  <a:r>
              <a:rPr kumimoji="1" lang="zh-CN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个）</a:t>
            </a:r>
          </a:p>
        </p:txBody>
      </p:sp>
      <p:grpSp>
        <p:nvGrpSpPr>
          <p:cNvPr id="23662" name="Group 110">
            <a:extLst>
              <a:ext uri="{FF2B5EF4-FFF2-40B4-BE49-F238E27FC236}">
                <a16:creationId xmlns:a16="http://schemas.microsoft.com/office/drawing/2014/main" id="{5A6DC2A3-46A7-0EDE-A650-3E0537672695}"/>
              </a:ext>
            </a:extLst>
          </p:cNvPr>
          <p:cNvGrpSpPr/>
          <p:nvPr/>
        </p:nvGrpSpPr>
        <p:grpSpPr>
          <a:xfrm>
            <a:off x="722313" y="838200"/>
            <a:ext cx="3300412" cy="4387850"/>
            <a:chOff x="512" y="528"/>
            <a:chExt cx="2079" cy="2764"/>
          </a:xfrm>
        </p:grpSpPr>
        <p:sp>
          <p:nvSpPr>
            <p:cNvPr id="23663" name="Text Box 111">
              <a:extLst>
                <a:ext uri="{FF2B5EF4-FFF2-40B4-BE49-F238E27FC236}">
                  <a16:creationId xmlns:a16="http://schemas.microsoft.com/office/drawing/2014/main" id="{103FC1E9-2BC5-EF20-012F-BC1E59DC8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1" y="52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>
                  <a:solidFill>
                    <a:srgbClr val="003399"/>
                  </a:solidFill>
                </a:rPr>
                <a:t>a</a:t>
              </a:r>
            </a:p>
          </p:txBody>
        </p:sp>
        <p:sp>
          <p:nvSpPr>
            <p:cNvPr id="23664" name="Text Box 112">
              <a:extLst>
                <a:ext uri="{FF2B5EF4-FFF2-40B4-BE49-F238E27FC236}">
                  <a16:creationId xmlns:a16="http://schemas.microsoft.com/office/drawing/2014/main" id="{9226E12D-5C28-BB3B-1A07-F99F8252DC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" y="1455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003399"/>
                  </a:solidFill>
                </a:rPr>
                <a:t>d</a:t>
              </a:r>
            </a:p>
          </p:txBody>
        </p:sp>
        <p:sp>
          <p:nvSpPr>
            <p:cNvPr id="23665" name="Text Box 113">
              <a:extLst>
                <a:ext uri="{FF2B5EF4-FFF2-40B4-BE49-F238E27FC236}">
                  <a16:creationId xmlns:a16="http://schemas.microsoft.com/office/drawing/2014/main" id="{B213D306-9E73-AE6B-2FC4-AC00E0D59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3" y="238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>
                  <a:solidFill>
                    <a:srgbClr val="003399"/>
                  </a:solidFill>
                </a:rPr>
                <a:t>b</a:t>
              </a:r>
            </a:p>
          </p:txBody>
        </p:sp>
        <p:sp>
          <p:nvSpPr>
            <p:cNvPr id="23666" name="Text Box 114">
              <a:extLst>
                <a:ext uri="{FF2B5EF4-FFF2-40B4-BE49-F238E27FC236}">
                  <a16:creationId xmlns:a16="http://schemas.microsoft.com/office/drawing/2014/main" id="{31679ACC-5066-FE2B-5A78-D407F4F83C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0" y="1460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>
                  <a:solidFill>
                    <a:srgbClr val="003399"/>
                  </a:solidFill>
                </a:rPr>
                <a:t>c</a:t>
              </a:r>
            </a:p>
          </p:txBody>
        </p:sp>
        <p:sp>
          <p:nvSpPr>
            <p:cNvPr id="23667" name="Rectangle 115">
              <a:extLst>
                <a:ext uri="{FF2B5EF4-FFF2-40B4-BE49-F238E27FC236}">
                  <a16:creationId xmlns:a16="http://schemas.microsoft.com/office/drawing/2014/main" id="{198C32EA-2D91-6FEB-E72A-79B0F6686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3003"/>
              <a:ext cx="41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/>
                <a:t>E</a:t>
              </a:r>
              <a:endParaRPr lang="en-US" altLang="zh-CN" sz="2400" b="1"/>
            </a:p>
          </p:txBody>
        </p:sp>
        <p:sp>
          <p:nvSpPr>
            <p:cNvPr id="23668" name="Rectangle 116">
              <a:extLst>
                <a:ext uri="{FF2B5EF4-FFF2-40B4-BE49-F238E27FC236}">
                  <a16:creationId xmlns:a16="http://schemas.microsoft.com/office/drawing/2014/main" id="{815A5DD9-BED6-E2E3-F1D8-87BBD8520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9" y="2801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</a:rPr>
                <a:t>–</a:t>
              </a:r>
            </a:p>
          </p:txBody>
        </p:sp>
        <p:sp>
          <p:nvSpPr>
            <p:cNvPr id="23669" name="Rectangle 117">
              <a:extLst>
                <a:ext uri="{FF2B5EF4-FFF2-40B4-BE49-F238E27FC236}">
                  <a16:creationId xmlns:a16="http://schemas.microsoft.com/office/drawing/2014/main" id="{AF0EF297-B5AA-254A-E557-4AB22D79A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" y="2820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23670" name="Rectangle 118">
              <a:extLst>
                <a:ext uri="{FF2B5EF4-FFF2-40B4-BE49-F238E27FC236}">
                  <a16:creationId xmlns:a16="http://schemas.microsoft.com/office/drawing/2014/main" id="{2F7CB344-D967-5FE0-742F-13EB48F58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" y="1406"/>
              <a:ext cx="2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/>
                <a:t>G</a:t>
              </a:r>
            </a:p>
          </p:txBody>
        </p:sp>
        <p:sp>
          <p:nvSpPr>
            <p:cNvPr id="23671" name="Rectangle 119">
              <a:extLst>
                <a:ext uri="{FF2B5EF4-FFF2-40B4-BE49-F238E27FC236}">
                  <a16:creationId xmlns:a16="http://schemas.microsoft.com/office/drawing/2014/main" id="{CA70ABA4-C5B2-6410-0526-D8501A347B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66282">
              <a:off x="820" y="1973"/>
              <a:ext cx="394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/>
                <a:t>R</a:t>
              </a:r>
              <a:r>
                <a:rPr lang="en-US" altLang="zh-CN" sz="2400" b="1" baseline="-25000"/>
                <a:t>3</a:t>
              </a:r>
              <a:endParaRPr lang="en-US" altLang="zh-CN" sz="2400" b="1"/>
            </a:p>
          </p:txBody>
        </p:sp>
        <p:sp>
          <p:nvSpPr>
            <p:cNvPr id="23672" name="Rectangle 120">
              <a:extLst>
                <a:ext uri="{FF2B5EF4-FFF2-40B4-BE49-F238E27FC236}">
                  <a16:creationId xmlns:a16="http://schemas.microsoft.com/office/drawing/2014/main" id="{3C830105-582A-C4FD-3554-91A8794B13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0116">
              <a:off x="1973" y="199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/>
                <a:t>R</a:t>
              </a:r>
              <a:r>
                <a:rPr lang="en-US" altLang="zh-CN" sz="2400" b="1" baseline="-25000"/>
                <a:t>4</a:t>
              </a:r>
              <a:endParaRPr lang="en-US" altLang="zh-CN" sz="2400" b="1"/>
            </a:p>
          </p:txBody>
        </p:sp>
        <p:sp>
          <p:nvSpPr>
            <p:cNvPr id="23673" name="Rectangle 121">
              <a:extLst>
                <a:ext uri="{FF2B5EF4-FFF2-40B4-BE49-F238E27FC236}">
                  <a16:creationId xmlns:a16="http://schemas.microsoft.com/office/drawing/2014/main" id="{27B892ED-4CD6-CDA5-008B-C42D53810F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5499">
              <a:off x="1990" y="935"/>
              <a:ext cx="308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/>
                <a:t>R</a:t>
              </a:r>
              <a:r>
                <a:rPr lang="en-US" altLang="zh-CN" sz="2400" b="1" baseline="-25000"/>
                <a:t>2</a:t>
              </a:r>
              <a:endParaRPr lang="en-US" altLang="zh-CN" sz="2400" b="1"/>
            </a:p>
          </p:txBody>
        </p:sp>
        <p:sp>
          <p:nvSpPr>
            <p:cNvPr id="23674" name="Line 122">
              <a:extLst>
                <a:ext uri="{FF2B5EF4-FFF2-40B4-BE49-F238E27FC236}">
                  <a16:creationId xmlns:a16="http://schemas.microsoft.com/office/drawing/2014/main" id="{55260731-3410-BCB0-B78B-AF1AD08E40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67" y="779"/>
              <a:ext cx="0" cy="6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75" name="Line 123">
              <a:extLst>
                <a:ext uri="{FF2B5EF4-FFF2-40B4-BE49-F238E27FC236}">
                  <a16:creationId xmlns:a16="http://schemas.microsoft.com/office/drawing/2014/main" id="{82255000-41E5-AEC7-CDC3-1F1AA1CD8F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7" y="1715"/>
              <a:ext cx="0" cy="7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76" name="Line 124">
              <a:extLst>
                <a:ext uri="{FF2B5EF4-FFF2-40B4-BE49-F238E27FC236}">
                  <a16:creationId xmlns:a16="http://schemas.microsoft.com/office/drawing/2014/main" id="{E199170A-AA1A-3D6D-86A2-D2372A4A28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2" y="1612"/>
              <a:ext cx="0" cy="1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77" name="Text Box 125">
              <a:extLst>
                <a:ext uri="{FF2B5EF4-FFF2-40B4-BE49-F238E27FC236}">
                  <a16:creationId xmlns:a16="http://schemas.microsoft.com/office/drawing/2014/main" id="{FA7D57F7-8A49-8FA4-B5DB-F431C12F11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5" y="677"/>
              <a:ext cx="2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solidFill>
                    <a:srgbClr val="003399"/>
                  </a:solidFill>
                </a:rPr>
                <a:t>I</a:t>
              </a:r>
              <a:r>
                <a:rPr lang="en-US" altLang="zh-CN" sz="2400" b="1" baseline="-25000">
                  <a:solidFill>
                    <a:srgbClr val="003399"/>
                  </a:solidFill>
                </a:rPr>
                <a:t>2</a:t>
              </a:r>
              <a:endParaRPr lang="en-US" altLang="zh-CN" sz="2400" b="1">
                <a:solidFill>
                  <a:srgbClr val="003399"/>
                </a:solidFill>
              </a:endParaRPr>
            </a:p>
          </p:txBody>
        </p:sp>
        <p:sp>
          <p:nvSpPr>
            <p:cNvPr id="23678" name="Text Box 126">
              <a:extLst>
                <a:ext uri="{FF2B5EF4-FFF2-40B4-BE49-F238E27FC236}">
                  <a16:creationId xmlns:a16="http://schemas.microsoft.com/office/drawing/2014/main" id="{FC7EAEC6-022B-09E5-637E-55CDEF1CD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5" y="2248"/>
              <a:ext cx="256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solidFill>
                    <a:srgbClr val="003399"/>
                  </a:solidFill>
                </a:rPr>
                <a:t>I</a:t>
              </a:r>
              <a:r>
                <a:rPr lang="en-US" altLang="zh-CN" sz="2400" b="1" baseline="-25000">
                  <a:solidFill>
                    <a:srgbClr val="003399"/>
                  </a:solidFill>
                </a:rPr>
                <a:t>4</a:t>
              </a:r>
              <a:endParaRPr lang="en-US" altLang="zh-CN" sz="2400" b="1">
                <a:solidFill>
                  <a:srgbClr val="003399"/>
                </a:solidFill>
              </a:endParaRPr>
            </a:p>
          </p:txBody>
        </p:sp>
        <p:sp>
          <p:nvSpPr>
            <p:cNvPr id="23679" name="Text Box 127">
              <a:extLst>
                <a:ext uri="{FF2B5EF4-FFF2-40B4-BE49-F238E27FC236}">
                  <a16:creationId xmlns:a16="http://schemas.microsoft.com/office/drawing/2014/main" id="{4FB51594-2091-3AF8-48E7-9410C1CF6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1" y="1028"/>
              <a:ext cx="2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solidFill>
                    <a:srgbClr val="003399"/>
                  </a:solidFill>
                </a:rPr>
                <a:t>I</a:t>
              </a:r>
              <a:r>
                <a:rPr lang="en-US" altLang="zh-CN" sz="2400" b="1" baseline="-25000">
                  <a:solidFill>
                    <a:srgbClr val="003399"/>
                  </a:solidFill>
                </a:rPr>
                <a:t>G</a:t>
              </a:r>
              <a:endParaRPr lang="en-US" altLang="zh-CN" sz="2400" b="1">
                <a:solidFill>
                  <a:srgbClr val="003399"/>
                </a:solidFill>
              </a:endParaRPr>
            </a:p>
          </p:txBody>
        </p:sp>
        <p:sp>
          <p:nvSpPr>
            <p:cNvPr id="23680" name="Line 128">
              <a:extLst>
                <a:ext uri="{FF2B5EF4-FFF2-40B4-BE49-F238E27FC236}">
                  <a16:creationId xmlns:a16="http://schemas.microsoft.com/office/drawing/2014/main" id="{61433EDA-FC0A-C802-82C8-76A8AD99AC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8" y="1601"/>
              <a:ext cx="0" cy="12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81" name="Text Box 129">
              <a:extLst>
                <a:ext uri="{FF2B5EF4-FFF2-40B4-BE49-F238E27FC236}">
                  <a16:creationId xmlns:a16="http://schemas.microsoft.com/office/drawing/2014/main" id="{82F4AAD1-144B-2ED8-22E6-FC2380071B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0" y="633"/>
              <a:ext cx="2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solidFill>
                    <a:srgbClr val="003399"/>
                  </a:solidFill>
                </a:rPr>
                <a:t>I</a:t>
              </a:r>
              <a:r>
                <a:rPr lang="en-US" altLang="zh-CN" sz="2400" b="1" baseline="-25000">
                  <a:solidFill>
                    <a:srgbClr val="003399"/>
                  </a:solidFill>
                </a:rPr>
                <a:t>1</a:t>
              </a:r>
              <a:endParaRPr lang="en-US" altLang="zh-CN" sz="2400" b="1">
                <a:solidFill>
                  <a:srgbClr val="003399"/>
                </a:solidFill>
              </a:endParaRPr>
            </a:p>
          </p:txBody>
        </p:sp>
        <p:sp>
          <p:nvSpPr>
            <p:cNvPr id="23682" name="Text Box 130">
              <a:extLst>
                <a:ext uri="{FF2B5EF4-FFF2-40B4-BE49-F238E27FC236}">
                  <a16:creationId xmlns:a16="http://schemas.microsoft.com/office/drawing/2014/main" id="{C78F4636-815A-DC75-8D81-BE39829BB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0" y="2213"/>
              <a:ext cx="2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solidFill>
                    <a:srgbClr val="003399"/>
                  </a:solidFill>
                </a:rPr>
                <a:t>I</a:t>
              </a:r>
              <a:r>
                <a:rPr lang="en-US" altLang="zh-CN" sz="2400" b="1" baseline="-25000">
                  <a:solidFill>
                    <a:srgbClr val="003399"/>
                  </a:solidFill>
                </a:rPr>
                <a:t>3</a:t>
              </a:r>
              <a:endParaRPr lang="en-US" altLang="zh-CN" sz="2400" b="1">
                <a:solidFill>
                  <a:srgbClr val="003399"/>
                </a:solidFill>
              </a:endParaRPr>
            </a:p>
          </p:txBody>
        </p:sp>
        <p:sp>
          <p:nvSpPr>
            <p:cNvPr id="23683" name="Text Box 131">
              <a:extLst>
                <a:ext uri="{FF2B5EF4-FFF2-40B4-BE49-F238E27FC236}">
                  <a16:creationId xmlns:a16="http://schemas.microsoft.com/office/drawing/2014/main" id="{1D64B7D6-2EC4-840C-BFA2-73CC3D671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5" y="2589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solidFill>
                    <a:srgbClr val="003399"/>
                  </a:solidFill>
                </a:rPr>
                <a:t>I</a:t>
              </a:r>
              <a:endParaRPr lang="en-US" altLang="zh-CN" sz="2400" b="1">
                <a:solidFill>
                  <a:srgbClr val="003399"/>
                </a:solidFill>
              </a:endParaRPr>
            </a:p>
          </p:txBody>
        </p:sp>
        <p:sp>
          <p:nvSpPr>
            <p:cNvPr id="23684" name="Line 132">
              <a:extLst>
                <a:ext uri="{FF2B5EF4-FFF2-40B4-BE49-F238E27FC236}">
                  <a16:creationId xmlns:a16="http://schemas.microsoft.com/office/drawing/2014/main" id="{08452CB6-7CC6-CB38-9D74-2D1DEE8F10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6" y="1622"/>
              <a:ext cx="320" cy="3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85" name="Line 133">
              <a:extLst>
                <a:ext uri="{FF2B5EF4-FFF2-40B4-BE49-F238E27FC236}">
                  <a16:creationId xmlns:a16="http://schemas.microsoft.com/office/drawing/2014/main" id="{FB8C036F-493A-368E-895E-5FA0F37AEE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2" y="2145"/>
              <a:ext cx="308" cy="3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86" name="Rectangle 134">
              <a:extLst>
                <a:ext uri="{FF2B5EF4-FFF2-40B4-BE49-F238E27FC236}">
                  <a16:creationId xmlns:a16="http://schemas.microsoft.com/office/drawing/2014/main" id="{9E8AE58E-A7B5-D858-3582-EDA9D8DA86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 flipH="1">
              <a:off x="1918" y="1881"/>
              <a:ext cx="93" cy="30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87" name="Oval 135">
              <a:extLst>
                <a:ext uri="{FF2B5EF4-FFF2-40B4-BE49-F238E27FC236}">
                  <a16:creationId xmlns:a16="http://schemas.microsoft.com/office/drawing/2014/main" id="{F1AEE305-0EE5-A979-D955-240EC6A322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440" y="2770"/>
              <a:ext cx="263" cy="26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88" name="Line 136">
              <a:extLst>
                <a:ext uri="{FF2B5EF4-FFF2-40B4-BE49-F238E27FC236}">
                  <a16:creationId xmlns:a16="http://schemas.microsoft.com/office/drawing/2014/main" id="{8B49A4EE-65DF-17E6-46A4-39B81108C25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 flipV="1">
              <a:off x="1572" y="2047"/>
              <a:ext cx="0" cy="17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89" name="Line 137">
              <a:extLst>
                <a:ext uri="{FF2B5EF4-FFF2-40B4-BE49-F238E27FC236}">
                  <a16:creationId xmlns:a16="http://schemas.microsoft.com/office/drawing/2014/main" id="{F1C64ABC-6E90-BBD2-8CA0-294697701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2" y="779"/>
              <a:ext cx="320" cy="3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0" name="Line 138">
              <a:extLst>
                <a:ext uri="{FF2B5EF4-FFF2-40B4-BE49-F238E27FC236}">
                  <a16:creationId xmlns:a16="http://schemas.microsoft.com/office/drawing/2014/main" id="{12A36C3E-2127-C124-2D42-CB1D638B0C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8" y="1302"/>
              <a:ext cx="308" cy="3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1" name="Rectangle 139">
              <a:extLst>
                <a:ext uri="{FF2B5EF4-FFF2-40B4-BE49-F238E27FC236}">
                  <a16:creationId xmlns:a16="http://schemas.microsoft.com/office/drawing/2014/main" id="{51DAD6A2-ED53-E93B-AEA8-F2A585E3BE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 flipH="1">
              <a:off x="1084" y="1038"/>
              <a:ext cx="93" cy="30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2" name="Line 140">
              <a:extLst>
                <a:ext uri="{FF2B5EF4-FFF2-40B4-BE49-F238E27FC236}">
                  <a16:creationId xmlns:a16="http://schemas.microsoft.com/office/drawing/2014/main" id="{1C55CCAF-2E10-2B86-DBF3-1949482DB23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734" y="1612"/>
              <a:ext cx="320" cy="3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3" name="Line 141">
              <a:extLst>
                <a:ext uri="{FF2B5EF4-FFF2-40B4-BE49-F238E27FC236}">
                  <a16:creationId xmlns:a16="http://schemas.microsoft.com/office/drawing/2014/main" id="{1317746F-CFED-306C-56F5-F9F1AA7F15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259" y="2136"/>
              <a:ext cx="308" cy="3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4" name="Rectangle 142">
              <a:extLst>
                <a:ext uri="{FF2B5EF4-FFF2-40B4-BE49-F238E27FC236}">
                  <a16:creationId xmlns:a16="http://schemas.microsoft.com/office/drawing/2014/main" id="{DEB25325-A590-56A3-2E6B-B7A7E08963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1102" y="1887"/>
              <a:ext cx="93" cy="30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5" name="Line 143">
              <a:extLst>
                <a:ext uri="{FF2B5EF4-FFF2-40B4-BE49-F238E27FC236}">
                  <a16:creationId xmlns:a16="http://schemas.microsoft.com/office/drawing/2014/main" id="{C3B720AC-91C1-0CE9-51BD-3AE6F493CA2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1576" y="788"/>
              <a:ext cx="320" cy="3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6" name="Line 144">
              <a:extLst>
                <a:ext uri="{FF2B5EF4-FFF2-40B4-BE49-F238E27FC236}">
                  <a16:creationId xmlns:a16="http://schemas.microsoft.com/office/drawing/2014/main" id="{C70011BE-0E55-8289-C422-15BC1485880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2101" y="1312"/>
              <a:ext cx="308" cy="3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7" name="Rectangle 145">
              <a:extLst>
                <a:ext uri="{FF2B5EF4-FFF2-40B4-BE49-F238E27FC236}">
                  <a16:creationId xmlns:a16="http://schemas.microsoft.com/office/drawing/2014/main" id="{1C6BED24-0A52-2D56-3E7E-4E396EEA51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1944" y="1063"/>
              <a:ext cx="93" cy="30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8" name="Oval 146">
              <a:extLst>
                <a:ext uri="{FF2B5EF4-FFF2-40B4-BE49-F238E27FC236}">
                  <a16:creationId xmlns:a16="http://schemas.microsoft.com/office/drawing/2014/main" id="{E89B199B-604D-7C7C-5204-1BC3E93413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432" y="1458"/>
              <a:ext cx="263" cy="26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99" name="Line 147">
              <a:extLst>
                <a:ext uri="{FF2B5EF4-FFF2-40B4-BE49-F238E27FC236}">
                  <a16:creationId xmlns:a16="http://schemas.microsoft.com/office/drawing/2014/main" id="{AC3B54C5-DC04-0EC5-51DE-1EA4F3F3FD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7" y="1500"/>
              <a:ext cx="0" cy="2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00" name="Line 148">
              <a:extLst>
                <a:ext uri="{FF2B5EF4-FFF2-40B4-BE49-F238E27FC236}">
                  <a16:creationId xmlns:a16="http://schemas.microsoft.com/office/drawing/2014/main" id="{F856118E-AC83-1AB6-9076-FE0A84B0084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472" y="1198"/>
              <a:ext cx="3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01" name="Line 149">
              <a:extLst>
                <a:ext uri="{FF2B5EF4-FFF2-40B4-BE49-F238E27FC236}">
                  <a16:creationId xmlns:a16="http://schemas.microsoft.com/office/drawing/2014/main" id="{CAD6E987-31E7-F98F-B3D4-7F65A553B6B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940" y="2838"/>
              <a:ext cx="3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02" name="Line 150">
              <a:extLst>
                <a:ext uri="{FF2B5EF4-FFF2-40B4-BE49-F238E27FC236}">
                  <a16:creationId xmlns:a16="http://schemas.microsoft.com/office/drawing/2014/main" id="{CFDB94AC-700E-85A9-E639-DC3B8356690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3196565" flipH="1">
              <a:off x="1181" y="2366"/>
              <a:ext cx="343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03" name="Line 151">
              <a:extLst>
                <a:ext uri="{FF2B5EF4-FFF2-40B4-BE49-F238E27FC236}">
                  <a16:creationId xmlns:a16="http://schemas.microsoft.com/office/drawing/2014/main" id="{20B7C7C9-0486-0969-7581-88E18AEE501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8311908" flipH="1">
              <a:off x="1644" y="2331"/>
              <a:ext cx="344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04" name="Line 152">
              <a:extLst>
                <a:ext uri="{FF2B5EF4-FFF2-40B4-BE49-F238E27FC236}">
                  <a16:creationId xmlns:a16="http://schemas.microsoft.com/office/drawing/2014/main" id="{02606845-9609-2873-0FF7-AC9D5E5B80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8311908" flipH="1">
              <a:off x="1181" y="871"/>
              <a:ext cx="343" cy="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05" name="Line 153">
              <a:extLst>
                <a:ext uri="{FF2B5EF4-FFF2-40B4-BE49-F238E27FC236}">
                  <a16:creationId xmlns:a16="http://schemas.microsoft.com/office/drawing/2014/main" id="{EC762245-7842-E545-F176-A5F9D0B2194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3196565" flipH="1">
              <a:off x="1696" y="975"/>
              <a:ext cx="343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06" name="Rectangle 154">
              <a:extLst>
                <a:ext uri="{FF2B5EF4-FFF2-40B4-BE49-F238E27FC236}">
                  <a16:creationId xmlns:a16="http://schemas.microsoft.com/office/drawing/2014/main" id="{4E51E111-2AFD-5BCD-E4AF-C51DD95327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5499">
              <a:off x="794" y="871"/>
              <a:ext cx="308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en-US" altLang="zh-CN" sz="2400" b="1" i="1"/>
                <a:t>R</a:t>
              </a:r>
              <a:r>
                <a:rPr lang="en-US" altLang="zh-CN" sz="2400" b="1" baseline="-25000"/>
                <a:t>1</a:t>
              </a:r>
              <a:endParaRPr lang="en-US" altLang="zh-CN" sz="2400" b="1"/>
            </a:p>
          </p:txBody>
        </p:sp>
      </p:grpSp>
      <p:sp>
        <p:nvSpPr>
          <p:cNvPr id="23707" name="PB12"/>
          <p:cNvSpPr/>
          <p:nvPr/>
        </p:nvSpPr>
        <p:spPr>
          <a:xfrm>
            <a:off x="0" y="6839712"/>
            <a:ext cx="267629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3708" name="PageNumberTextBox1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《基尔霍夫定律》PPT课件全文共41页，当前为第12页。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3271536-D4FA-34C3-F982-DE5875A8B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754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4572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9144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13716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18288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</a:rPr>
              <a:t> </a:t>
            </a:r>
            <a:r>
              <a:rPr lang="zh-CN" altLang="en-US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</a:rPr>
              <a:t>基尔霍夫电流定律</a:t>
            </a:r>
            <a:r>
              <a:rPr lang="en-US" altLang="zh-CN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</a:rPr>
              <a:t>(</a:t>
            </a:r>
            <a:r>
              <a:rPr lang="en-US" altLang="zh-CN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KCL</a:t>
            </a:r>
            <a:r>
              <a:rPr lang="zh-CN" altLang="en-US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定律</a:t>
            </a:r>
            <a:r>
              <a:rPr lang="en-US" altLang="zh-CN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293A938-A98A-7808-F6D9-800B0DBAD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430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US" altLang="zh-CN" sz="2800" b="1">
                <a:solidFill>
                  <a:srgbClr val="0052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zh-CN" altLang="en-US" sz="2800" b="1">
                <a:solidFill>
                  <a:srgbClr val="0052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．定律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00FE0810-079A-304D-F1D0-ED6B1DD7F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063" y="2286000"/>
            <a:ext cx="3919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kumimoji="1" lang="zh-CN" altLang="zh-CN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1" lang="zh-CN" alt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即</a:t>
            </a:r>
            <a:r>
              <a:rPr kumimoji="1" lang="en-US" altLang="zh-CN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 </a:t>
            </a:r>
            <a:r>
              <a:rPr kumimoji="1" lang="zh-CN" altLang="zh-CN" sz="28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Ｉ</a:t>
            </a:r>
            <a:r>
              <a:rPr kumimoji="1" lang="zh-CN" altLang="en-US" sz="2800" b="1" baseline="-250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入</a:t>
            </a:r>
            <a:r>
              <a:rPr kumimoji="1" lang="en-US" altLang="zh-CN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=</a:t>
            </a:r>
            <a:r>
              <a:rPr kumimoji="1" lang="en-US" altLang="zh-CN" sz="2800" b="1" baseline="-250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</a:t>
            </a:r>
            <a:r>
              <a:rPr kumimoji="1" lang="zh-CN" altLang="en-US" sz="28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Ｉ</a:t>
            </a:r>
            <a:r>
              <a:rPr kumimoji="1" lang="zh-CN" altLang="en-US" sz="2800" b="1" baseline="-250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出</a:t>
            </a:r>
            <a:endParaRPr kumimoji="1" lang="zh-CN" altLang="en-US" sz="28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anose="05050102010706020507" pitchFamily="18" charset="2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7EFD0958-EF91-FF2D-46A2-EF949BA22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635125"/>
            <a:ext cx="8153400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5000"/>
              </a:spcBef>
            </a:pPr>
            <a:r>
              <a:rPr kumimoji="1" lang="en-US" altLang="zh-CN" sz="2800" b="1"/>
              <a:t>     </a:t>
            </a:r>
            <a:r>
              <a:rPr kumimoji="1" lang="zh-CN" altLang="en-US" sz="2800" b="1">
                <a:solidFill>
                  <a:srgbClr val="000000"/>
                </a:solidFill>
              </a:rPr>
              <a:t>在任一瞬间，流向任一结点的电流等于流出该结点的电流之和。</a:t>
            </a:r>
          </a:p>
        </p:txBody>
      </p:sp>
      <p:grpSp>
        <p:nvGrpSpPr>
          <p:cNvPr id="24583" name="Group 7">
            <a:extLst>
              <a:ext uri="{FF2B5EF4-FFF2-40B4-BE49-F238E27FC236}">
                <a16:creationId xmlns:a16="http://schemas.microsoft.com/office/drawing/2014/main" id="{1FB8D8A9-7941-A9CF-3C60-2F17B888DB12}"/>
              </a:ext>
            </a:extLst>
          </p:cNvPr>
          <p:cNvGrpSpPr/>
          <p:nvPr/>
        </p:nvGrpSpPr>
        <p:grpSpPr>
          <a:xfrm>
            <a:off x="123825" y="914400"/>
            <a:ext cx="7953375" cy="171450"/>
            <a:chOff x="144" y="528"/>
            <a:chExt cx="5010" cy="108"/>
          </a:xfrm>
        </p:grpSpPr>
        <p:pic>
          <p:nvPicPr>
            <p:cNvPr id="24584" name="Picture 8">
              <a:extLst>
                <a:ext uri="{FF2B5EF4-FFF2-40B4-BE49-F238E27FC236}">
                  <a16:creationId xmlns:a16="http://schemas.microsoft.com/office/drawing/2014/main" id="{A5D3DC1B-8782-E55B-AA99-8FAEA152B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98" y="528"/>
              <a:ext cx="108" cy="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5" name="Picture 9">
              <a:extLst>
                <a:ext uri="{FF2B5EF4-FFF2-40B4-BE49-F238E27FC236}">
                  <a16:creationId xmlns:a16="http://schemas.microsoft.com/office/drawing/2014/main" id="{64081AD8-C17A-A4E7-7C04-FCD3386B1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00" y="528"/>
              <a:ext cx="108" cy="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6" name="Picture 10">
              <a:extLst>
                <a:ext uri="{FF2B5EF4-FFF2-40B4-BE49-F238E27FC236}">
                  <a16:creationId xmlns:a16="http://schemas.microsoft.com/office/drawing/2014/main" id="{FB1B88F1-276F-0F6B-FF43-F3330E3669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96" y="528"/>
              <a:ext cx="108" cy="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7" name="Picture 11">
              <a:extLst>
                <a:ext uri="{FF2B5EF4-FFF2-40B4-BE49-F238E27FC236}">
                  <a16:creationId xmlns:a16="http://schemas.microsoft.com/office/drawing/2014/main" id="{511AF610-8849-C156-48D5-D400ED105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86" y="528"/>
              <a:ext cx="108" cy="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588" name="Group 12">
              <a:extLst>
                <a:ext uri="{FF2B5EF4-FFF2-40B4-BE49-F238E27FC236}">
                  <a16:creationId xmlns:a16="http://schemas.microsoft.com/office/drawing/2014/main" id="{A8C1472B-CBFF-BDB6-A825-EE8A85EA8B69}"/>
                </a:ext>
              </a:extLst>
            </p:cNvPr>
            <p:cNvGrpSpPr/>
            <p:nvPr/>
          </p:nvGrpSpPr>
          <p:grpSpPr>
            <a:xfrm>
              <a:off x="144" y="528"/>
              <a:ext cx="876" cy="108"/>
              <a:chOff x="858" y="672"/>
              <a:chExt cx="876" cy="108"/>
            </a:xfrm>
          </p:grpSpPr>
          <p:pic>
            <p:nvPicPr>
              <p:cNvPr id="24589" name="Picture 13">
                <a:extLst>
                  <a:ext uri="{FF2B5EF4-FFF2-40B4-BE49-F238E27FC236}">
                    <a16:creationId xmlns:a16="http://schemas.microsoft.com/office/drawing/2014/main" id="{F5BC1A28-8E53-2E65-4079-8F39B2831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58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0" name="Picture 14">
                <a:extLst>
                  <a:ext uri="{FF2B5EF4-FFF2-40B4-BE49-F238E27FC236}">
                    <a16:creationId xmlns:a16="http://schemas.microsoft.com/office/drawing/2014/main" id="{51E221DA-E7FB-BC97-6986-304A6B357F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48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1" name="Picture 15">
                <a:extLst>
                  <a:ext uri="{FF2B5EF4-FFF2-40B4-BE49-F238E27FC236}">
                    <a16:creationId xmlns:a16="http://schemas.microsoft.com/office/drawing/2014/main" id="{B802ABD4-9192-BA25-B213-51E6B759D6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50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2" name="Picture 16">
                <a:extLst>
                  <a:ext uri="{FF2B5EF4-FFF2-40B4-BE49-F238E27FC236}">
                    <a16:creationId xmlns:a16="http://schemas.microsoft.com/office/drawing/2014/main" id="{FE586BC5-EFFB-6E72-89FC-A928163523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236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3" name="Picture 17">
                <a:extLst>
                  <a:ext uri="{FF2B5EF4-FFF2-40B4-BE49-F238E27FC236}">
                    <a16:creationId xmlns:a16="http://schemas.microsoft.com/office/drawing/2014/main" id="{960464D2-028A-218C-9B9B-AD3E86519C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338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4" name="Picture 18">
                <a:extLst>
                  <a:ext uri="{FF2B5EF4-FFF2-40B4-BE49-F238E27FC236}">
                    <a16:creationId xmlns:a16="http://schemas.microsoft.com/office/drawing/2014/main" id="{3B1C67E5-7909-B78B-5929-2571FFC639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434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5" name="Picture 19">
                <a:extLst>
                  <a:ext uri="{FF2B5EF4-FFF2-40B4-BE49-F238E27FC236}">
                    <a16:creationId xmlns:a16="http://schemas.microsoft.com/office/drawing/2014/main" id="{90AB23D9-220A-9CDE-DCFE-F9A73A9255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524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6" name="Picture 20">
                <a:extLst>
                  <a:ext uri="{FF2B5EF4-FFF2-40B4-BE49-F238E27FC236}">
                    <a16:creationId xmlns:a16="http://schemas.microsoft.com/office/drawing/2014/main" id="{B70EE129-A32A-0078-0FEA-9927ED72DB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626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97" name="Picture 21">
                <a:extLst>
                  <a:ext uri="{FF2B5EF4-FFF2-40B4-BE49-F238E27FC236}">
                    <a16:creationId xmlns:a16="http://schemas.microsoft.com/office/drawing/2014/main" id="{D5B1B7ED-3EE7-A0AA-F9D6-EC5D943E2B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146" y="672"/>
                <a:ext cx="108" cy="1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4598" name="Picture 22">
              <a:extLst>
                <a:ext uri="{FF2B5EF4-FFF2-40B4-BE49-F238E27FC236}">
                  <a16:creationId xmlns:a16="http://schemas.microsoft.com/office/drawing/2014/main" id="{24B7B524-AA85-1E38-8015-E5ADF1384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08" y="528"/>
              <a:ext cx="108" cy="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99" name="Picture 23">
              <a:extLst>
                <a:ext uri="{FF2B5EF4-FFF2-40B4-BE49-F238E27FC236}">
                  <a16:creationId xmlns:a16="http://schemas.microsoft.com/office/drawing/2014/main" id="{52B8812A-E14D-784E-4535-009E23C8A5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8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0" name="Picture 24">
              <a:extLst>
                <a:ext uri="{FF2B5EF4-FFF2-40B4-BE49-F238E27FC236}">
                  <a16:creationId xmlns:a16="http://schemas.microsoft.com/office/drawing/2014/main" id="{6ABCB014-965C-C823-AA37-F0C41C98DE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84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1" name="Picture 25">
              <a:extLst>
                <a:ext uri="{FF2B5EF4-FFF2-40B4-BE49-F238E27FC236}">
                  <a16:creationId xmlns:a16="http://schemas.microsoft.com/office/drawing/2014/main" id="{11828F29-F5D1-4C22-0AC9-1729AF98D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74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2" name="Picture 26">
              <a:extLst>
                <a:ext uri="{FF2B5EF4-FFF2-40B4-BE49-F238E27FC236}">
                  <a16:creationId xmlns:a16="http://schemas.microsoft.com/office/drawing/2014/main" id="{04864256-AB5F-C45B-426A-3FB6BE673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6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3" name="Picture 27">
              <a:extLst>
                <a:ext uri="{FF2B5EF4-FFF2-40B4-BE49-F238E27FC236}">
                  <a16:creationId xmlns:a16="http://schemas.microsoft.com/office/drawing/2014/main" id="{964D06B6-AC3D-8BC3-E5D7-EBFA555E3F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72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4" name="Picture 28">
              <a:extLst>
                <a:ext uri="{FF2B5EF4-FFF2-40B4-BE49-F238E27FC236}">
                  <a16:creationId xmlns:a16="http://schemas.microsoft.com/office/drawing/2014/main" id="{68B23363-E8B5-54FB-228F-D6798CF0E0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62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5" name="Picture 29">
              <a:extLst>
                <a:ext uri="{FF2B5EF4-FFF2-40B4-BE49-F238E27FC236}">
                  <a16:creationId xmlns:a16="http://schemas.microsoft.com/office/drawing/2014/main" id="{766A7EE2-CEA9-A696-B896-66BF645E3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64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6" name="Picture 30">
              <a:extLst>
                <a:ext uri="{FF2B5EF4-FFF2-40B4-BE49-F238E27FC236}">
                  <a16:creationId xmlns:a16="http://schemas.microsoft.com/office/drawing/2014/main" id="{E96BA15F-A3BD-932D-B1ED-7D0D3C872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7" name="Picture 31">
              <a:extLst>
                <a:ext uri="{FF2B5EF4-FFF2-40B4-BE49-F238E27FC236}">
                  <a16:creationId xmlns:a16="http://schemas.microsoft.com/office/drawing/2014/main" id="{1AE011BA-CEC2-9913-65FE-217F6335B4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52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8" name="Picture 32">
              <a:extLst>
                <a:ext uri="{FF2B5EF4-FFF2-40B4-BE49-F238E27FC236}">
                  <a16:creationId xmlns:a16="http://schemas.microsoft.com/office/drawing/2014/main" id="{64C26204-F9F6-5A5B-0F3E-5878B57E6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4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09" name="Picture 33">
              <a:extLst>
                <a:ext uri="{FF2B5EF4-FFF2-40B4-BE49-F238E27FC236}">
                  <a16:creationId xmlns:a16="http://schemas.microsoft.com/office/drawing/2014/main" id="{F214FCA5-D36C-704A-78B9-C116A0E224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3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0" name="Picture 34">
              <a:extLst>
                <a:ext uri="{FF2B5EF4-FFF2-40B4-BE49-F238E27FC236}">
                  <a16:creationId xmlns:a16="http://schemas.microsoft.com/office/drawing/2014/main" id="{9CD8941D-D2D6-D042-8745-F96232C3C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4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1" name="Picture 35">
              <a:extLst>
                <a:ext uri="{FF2B5EF4-FFF2-40B4-BE49-F238E27FC236}">
                  <a16:creationId xmlns:a16="http://schemas.microsoft.com/office/drawing/2014/main" id="{57A8289E-DFEC-1BC3-4B5C-423A6ABA62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26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2" name="Picture 36">
              <a:extLst>
                <a:ext uri="{FF2B5EF4-FFF2-40B4-BE49-F238E27FC236}">
                  <a16:creationId xmlns:a16="http://schemas.microsoft.com/office/drawing/2014/main" id="{12DEFB73-4D41-7930-46E4-E1F56E88F9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2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3" name="Picture 37">
              <a:extLst>
                <a:ext uri="{FF2B5EF4-FFF2-40B4-BE49-F238E27FC236}">
                  <a16:creationId xmlns:a16="http://schemas.microsoft.com/office/drawing/2014/main" id="{87BF51A8-7F30-8763-EE5E-552562977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24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4" name="Picture 38">
              <a:extLst>
                <a:ext uri="{FF2B5EF4-FFF2-40B4-BE49-F238E27FC236}">
                  <a16:creationId xmlns:a16="http://schemas.microsoft.com/office/drawing/2014/main" id="{A5895614-5E43-A941-C34E-447D397E46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114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5" name="Picture 39">
              <a:extLst>
                <a:ext uri="{FF2B5EF4-FFF2-40B4-BE49-F238E27FC236}">
                  <a16:creationId xmlns:a16="http://schemas.microsoft.com/office/drawing/2014/main" id="{B46B7B0F-3564-7241-FE80-57BE6443BB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6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6" name="Picture 40">
              <a:extLst>
                <a:ext uri="{FF2B5EF4-FFF2-40B4-BE49-F238E27FC236}">
                  <a16:creationId xmlns:a16="http://schemas.microsoft.com/office/drawing/2014/main" id="{C339A330-105E-6366-F9F8-9FDDC4E073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36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7" name="Picture 41">
              <a:extLst>
                <a:ext uri="{FF2B5EF4-FFF2-40B4-BE49-F238E27FC236}">
                  <a16:creationId xmlns:a16="http://schemas.microsoft.com/office/drawing/2014/main" id="{9A0BBC8C-DBDE-FD28-187A-DB22C428D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16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8" name="Picture 42">
              <a:extLst>
                <a:ext uri="{FF2B5EF4-FFF2-40B4-BE49-F238E27FC236}">
                  <a16:creationId xmlns:a16="http://schemas.microsoft.com/office/drawing/2014/main" id="{D7AF67D3-0DBC-0919-220B-D16ECADBAB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12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19" name="Picture 43">
              <a:extLst>
                <a:ext uri="{FF2B5EF4-FFF2-40B4-BE49-F238E27FC236}">
                  <a16:creationId xmlns:a16="http://schemas.microsoft.com/office/drawing/2014/main" id="{D7B963C6-43D8-96F9-D28A-E22A4222C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02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0" name="Picture 44">
              <a:extLst>
                <a:ext uri="{FF2B5EF4-FFF2-40B4-BE49-F238E27FC236}">
                  <a16:creationId xmlns:a16="http://schemas.microsoft.com/office/drawing/2014/main" id="{7D73FE7D-8203-0D40-A1AE-F1F3B2B552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04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1" name="Picture 45">
              <a:extLst>
                <a:ext uri="{FF2B5EF4-FFF2-40B4-BE49-F238E27FC236}">
                  <a16:creationId xmlns:a16="http://schemas.microsoft.com/office/drawing/2014/main" id="{7D1655EB-1325-86D0-C57B-2A5755C4C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0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2" name="Picture 46">
              <a:extLst>
                <a:ext uri="{FF2B5EF4-FFF2-40B4-BE49-F238E27FC236}">
                  <a16:creationId xmlns:a16="http://schemas.microsoft.com/office/drawing/2014/main" id="{50053CE8-EEE7-8D9A-C0F2-8A7D8BA4BE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9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3" name="Picture 47">
              <a:extLst>
                <a:ext uri="{FF2B5EF4-FFF2-40B4-BE49-F238E27FC236}">
                  <a16:creationId xmlns:a16="http://schemas.microsoft.com/office/drawing/2014/main" id="{D6D266D0-05C8-E81F-5D20-0822519B9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92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4" name="Picture 48">
              <a:extLst>
                <a:ext uri="{FF2B5EF4-FFF2-40B4-BE49-F238E27FC236}">
                  <a16:creationId xmlns:a16="http://schemas.microsoft.com/office/drawing/2014/main" id="{4CFBCE50-1912-D246-C276-C94D5179C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97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5" name="Picture 49">
              <a:extLst>
                <a:ext uri="{FF2B5EF4-FFF2-40B4-BE49-F238E27FC236}">
                  <a16:creationId xmlns:a16="http://schemas.microsoft.com/office/drawing/2014/main" id="{C1C7A8B6-6390-1E48-2CCE-CAD678369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8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6" name="Picture 50">
              <a:extLst>
                <a:ext uri="{FF2B5EF4-FFF2-40B4-BE49-F238E27FC236}">
                  <a16:creationId xmlns:a16="http://schemas.microsoft.com/office/drawing/2014/main" id="{87813A4D-2062-42B9-BCD3-9427E05999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76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7" name="Picture 51">
              <a:extLst>
                <a:ext uri="{FF2B5EF4-FFF2-40B4-BE49-F238E27FC236}">
                  <a16:creationId xmlns:a16="http://schemas.microsoft.com/office/drawing/2014/main" id="{813F067C-EF98-A77D-4FFD-73E7DEDAA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266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8" name="Picture 52">
              <a:extLst>
                <a:ext uri="{FF2B5EF4-FFF2-40B4-BE49-F238E27FC236}">
                  <a16:creationId xmlns:a16="http://schemas.microsoft.com/office/drawing/2014/main" id="{61008EFF-9FD8-0C83-374A-958BA6D39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36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29" name="Picture 53">
              <a:extLst>
                <a:ext uri="{FF2B5EF4-FFF2-40B4-BE49-F238E27FC236}">
                  <a16:creationId xmlns:a16="http://schemas.microsoft.com/office/drawing/2014/main" id="{46F76C78-2DF3-1B18-855F-4EBFC1658B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8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30" name="Picture 54">
              <a:extLst>
                <a:ext uri="{FF2B5EF4-FFF2-40B4-BE49-F238E27FC236}">
                  <a16:creationId xmlns:a16="http://schemas.microsoft.com/office/drawing/2014/main" id="{A955FAFC-CC63-A7B4-C4B0-881C667AAB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464" y="528"/>
              <a:ext cx="108" cy="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31" name="Picture 55">
              <a:extLst>
                <a:ext uri="{FF2B5EF4-FFF2-40B4-BE49-F238E27FC236}">
                  <a16:creationId xmlns:a16="http://schemas.microsoft.com/office/drawing/2014/main" id="{40B834D8-7342-51C0-7AAD-8A84BBA0D2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6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32" name="Picture 56">
              <a:extLst>
                <a:ext uri="{FF2B5EF4-FFF2-40B4-BE49-F238E27FC236}">
                  <a16:creationId xmlns:a16="http://schemas.microsoft.com/office/drawing/2014/main" id="{D77E761A-48E7-3D89-6C5C-685C908F2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62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33" name="Picture 57">
              <a:extLst>
                <a:ext uri="{FF2B5EF4-FFF2-40B4-BE49-F238E27FC236}">
                  <a16:creationId xmlns:a16="http://schemas.microsoft.com/office/drawing/2014/main" id="{A943F7B5-AA3F-AD2F-39E2-363771D09C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5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34" name="Picture 58">
              <a:extLst>
                <a:ext uri="{FF2B5EF4-FFF2-40B4-BE49-F238E27FC236}">
                  <a16:creationId xmlns:a16="http://schemas.microsoft.com/office/drawing/2014/main" id="{D12D0F50-3F02-9BF0-3699-E16AE19CA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48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35" name="Picture 59">
              <a:extLst>
                <a:ext uri="{FF2B5EF4-FFF2-40B4-BE49-F238E27FC236}">
                  <a16:creationId xmlns:a16="http://schemas.microsoft.com/office/drawing/2014/main" id="{F89C1B84-1CBE-FA7C-837C-05F5E2117C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50" y="528"/>
              <a:ext cx="102" cy="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36" name="Picture 60">
              <a:extLst>
                <a:ext uri="{FF2B5EF4-FFF2-40B4-BE49-F238E27FC236}">
                  <a16:creationId xmlns:a16="http://schemas.microsoft.com/office/drawing/2014/main" id="{FF351250-2C88-368E-73C3-9223B1823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46" y="528"/>
              <a:ext cx="108" cy="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677" name="Rectangle 101">
            <a:extLst>
              <a:ext uri="{FF2B5EF4-FFF2-40B4-BE49-F238E27FC236}">
                <a16:creationId xmlns:a16="http://schemas.microsoft.com/office/drawing/2014/main" id="{71B3A168-B586-445E-FDF6-F6707FA19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3367088"/>
            <a:ext cx="1878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pct40">
                  <a:fgClr>
                    <a:srgbClr val="FFFF00"/>
                  </a:fgClr>
                  <a:bgClr>
                    <a:srgbClr val="FFFFFF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CC0000"/>
                </a:solidFill>
              </a:rPr>
              <a:t>对节点 </a:t>
            </a:r>
            <a:r>
              <a:rPr lang="en-US" altLang="zh-CN" sz="2800" b="1">
                <a:solidFill>
                  <a:srgbClr val="CC0000"/>
                </a:solidFill>
              </a:rPr>
              <a:t>a</a:t>
            </a:r>
            <a:r>
              <a:rPr lang="zh-CN" altLang="en-US" sz="2800" b="1"/>
              <a:t>：</a:t>
            </a:r>
          </a:p>
        </p:txBody>
      </p:sp>
      <p:sp>
        <p:nvSpPr>
          <p:cNvPr id="24678" name="Rectangle 102">
            <a:extLst>
              <a:ext uri="{FF2B5EF4-FFF2-40B4-BE49-F238E27FC236}">
                <a16:creationId xmlns:a16="http://schemas.microsoft.com/office/drawing/2014/main" id="{B6E1BE53-43EF-D881-4465-0E9A80A5C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3367088"/>
            <a:ext cx="1516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pct40">
                  <a:fgClr>
                    <a:srgbClr val="FFFF00"/>
                  </a:fgClr>
                  <a:bgClr>
                    <a:srgbClr val="FFFFFF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en-US" altLang="zh-CN" sz="2800" b="1" i="1"/>
              <a:t>I</a:t>
            </a:r>
            <a:r>
              <a:rPr kumimoji="1" lang="en-US" altLang="zh-CN" sz="2800" b="1" baseline="-25000"/>
              <a:t>1</a:t>
            </a:r>
            <a:r>
              <a:rPr kumimoji="1" lang="en-US" altLang="zh-CN" sz="2800" b="1"/>
              <a:t>+</a:t>
            </a:r>
            <a:r>
              <a:rPr kumimoji="1" lang="en-US" altLang="zh-CN" sz="2800" b="1" i="1"/>
              <a:t>I</a:t>
            </a:r>
            <a:r>
              <a:rPr kumimoji="1" lang="en-US" altLang="zh-CN" sz="2800" b="1" baseline="-25000"/>
              <a:t>2 </a:t>
            </a:r>
            <a:r>
              <a:rPr kumimoji="1" lang="en-US" altLang="zh-CN" sz="2800" b="1"/>
              <a:t>= </a:t>
            </a:r>
            <a:r>
              <a:rPr kumimoji="1" lang="en-US" altLang="zh-CN" sz="2800" b="1" i="1"/>
              <a:t>I</a:t>
            </a:r>
            <a:r>
              <a:rPr kumimoji="1" lang="en-US" altLang="zh-CN" sz="2800" b="1" baseline="-25000"/>
              <a:t>3</a:t>
            </a:r>
            <a:endParaRPr lang="en-US" altLang="zh-CN" sz="2800" b="1"/>
          </a:p>
        </p:txBody>
      </p:sp>
      <p:grpSp>
        <p:nvGrpSpPr>
          <p:cNvPr id="24716" name="Group 140">
            <a:extLst>
              <a:ext uri="{FF2B5EF4-FFF2-40B4-BE49-F238E27FC236}">
                <a16:creationId xmlns:a16="http://schemas.microsoft.com/office/drawing/2014/main" id="{79F8A847-C592-D49B-A8FC-5F0DFB1769C3}"/>
              </a:ext>
            </a:extLst>
          </p:cNvPr>
          <p:cNvGrpSpPr/>
          <p:nvPr/>
        </p:nvGrpSpPr>
        <p:grpSpPr>
          <a:xfrm>
            <a:off x="457200" y="2540000"/>
            <a:ext cx="4495800" cy="2667000"/>
            <a:chOff x="240" y="1600"/>
            <a:chExt cx="2832" cy="1680"/>
          </a:xfrm>
        </p:grpSpPr>
        <p:grpSp>
          <p:nvGrpSpPr>
            <p:cNvPr id="24681" name="Group 105">
              <a:extLst>
                <a:ext uri="{FF2B5EF4-FFF2-40B4-BE49-F238E27FC236}">
                  <a16:creationId xmlns:a16="http://schemas.microsoft.com/office/drawing/2014/main" id="{9A81ABB9-1841-0A33-57BE-9D542F4D7A28}"/>
                </a:ext>
              </a:extLst>
            </p:cNvPr>
            <p:cNvGrpSpPr/>
            <p:nvPr/>
          </p:nvGrpSpPr>
          <p:grpSpPr>
            <a:xfrm>
              <a:off x="240" y="1800"/>
              <a:ext cx="2832" cy="1480"/>
              <a:chOff x="1125" y="768"/>
              <a:chExt cx="3291" cy="1720"/>
            </a:xfrm>
          </p:grpSpPr>
          <p:sp>
            <p:nvSpPr>
              <p:cNvPr id="24682" name="Rectangle 106">
                <a:extLst>
                  <a:ext uri="{FF2B5EF4-FFF2-40B4-BE49-F238E27FC236}">
                    <a16:creationId xmlns:a16="http://schemas.microsoft.com/office/drawing/2014/main" id="{BFBEC2BE-B0C5-59B6-673D-BD2F3CE6D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1" y="2202"/>
                <a:ext cx="280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70000"/>
                  </a:lnSpc>
                  <a:spcBef>
                    <a:spcPct val="50000"/>
                  </a:spcBef>
                  <a:buClr>
                    <a:schemeClr val="tx1"/>
                  </a:buClr>
                </a:pPr>
                <a:r>
                  <a:rPr kumimoji="1" lang="en-US" altLang="zh-CN" sz="2800" b="1">
                    <a:solidFill>
                      <a:schemeClr val="tx2"/>
                    </a:solidFill>
                  </a:rPr>
                  <a:t>b</a:t>
                </a:r>
                <a:endParaRPr kumimoji="1" lang="en-US" altLang="zh-CN" sz="2800" b="1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24683" name="Rectangle 107">
                <a:extLst>
                  <a:ext uri="{FF2B5EF4-FFF2-40B4-BE49-F238E27FC236}">
                    <a16:creationId xmlns:a16="http://schemas.microsoft.com/office/drawing/2014/main" id="{3CEAE1E3-5E7E-4E0F-06DB-6AC3B3967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1" y="768"/>
                <a:ext cx="265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70000"/>
                  </a:lnSpc>
                  <a:spcBef>
                    <a:spcPct val="50000"/>
                  </a:spcBef>
                  <a:buClr>
                    <a:schemeClr val="tx1"/>
                  </a:buClr>
                </a:pPr>
                <a:r>
                  <a:rPr kumimoji="1" lang="en-US" altLang="zh-CN" sz="2800" b="1">
                    <a:solidFill>
                      <a:schemeClr val="tx2"/>
                    </a:solidFill>
                  </a:rPr>
                  <a:t>a</a:t>
                </a:r>
                <a:endParaRPr kumimoji="1" lang="en-US" altLang="zh-CN" sz="2800" b="1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24684" name="Rectangle 108">
                <a:extLst>
                  <a:ext uri="{FF2B5EF4-FFF2-40B4-BE49-F238E27FC236}">
                    <a16:creationId xmlns:a16="http://schemas.microsoft.com/office/drawing/2014/main" id="{22472126-32F3-1C18-0EA0-32AA5601F8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9" y="1153"/>
                <a:ext cx="282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800" b="1">
                    <a:solidFill>
                      <a:schemeClr val="tx2"/>
                    </a:solidFill>
                    <a:latin typeface="Symbol" panose="05050102010706020507" pitchFamily="18" charset="2"/>
                  </a:rPr>
                  <a:t>+</a:t>
                </a:r>
                <a:endParaRPr kumimoji="1" lang="en-US" altLang="zh-CN" sz="2800" b="1">
                  <a:solidFill>
                    <a:schemeClr val="tx2"/>
                  </a:solidFill>
                </a:endParaRPr>
              </a:p>
            </p:txBody>
          </p:sp>
          <p:sp>
            <p:nvSpPr>
              <p:cNvPr id="24685" name="Text Box 109">
                <a:extLst>
                  <a:ext uri="{FF2B5EF4-FFF2-40B4-BE49-F238E27FC236}">
                    <a16:creationId xmlns:a16="http://schemas.microsoft.com/office/drawing/2014/main" id="{856EA929-4731-76B4-F84C-9665005948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6" y="1158"/>
                <a:ext cx="135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endParaRPr kumimoji="1" lang="zh-CN" altLang="zh-CN" sz="2800">
                  <a:solidFill>
                    <a:schemeClr val="tx2"/>
                  </a:solidFill>
                </a:endParaRPr>
              </a:p>
            </p:txBody>
          </p:sp>
          <p:sp>
            <p:nvSpPr>
              <p:cNvPr id="24686" name="Oval 110">
                <a:extLst>
                  <a:ext uri="{FF2B5EF4-FFF2-40B4-BE49-F238E27FC236}">
                    <a16:creationId xmlns:a16="http://schemas.microsoft.com/office/drawing/2014/main" id="{13963710-5AAE-5C2B-EC92-033D9D040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" y="1464"/>
                <a:ext cx="317" cy="299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87" name="Oval 111">
                <a:extLst>
                  <a:ext uri="{FF2B5EF4-FFF2-40B4-BE49-F238E27FC236}">
                    <a16:creationId xmlns:a16="http://schemas.microsoft.com/office/drawing/2014/main" id="{2A22C1A0-8E84-2DA2-6C48-9963CE707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6" y="1435"/>
                <a:ext cx="317" cy="299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88" name="Line 112">
                <a:extLst>
                  <a:ext uri="{FF2B5EF4-FFF2-40B4-BE49-F238E27FC236}">
                    <a16:creationId xmlns:a16="http://schemas.microsoft.com/office/drawing/2014/main" id="{FCD4780E-7BBD-1CA8-8F8D-BDB0B89ED2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25" y="1056"/>
                <a:ext cx="8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89" name="Line 113">
                <a:extLst>
                  <a:ext uri="{FF2B5EF4-FFF2-40B4-BE49-F238E27FC236}">
                    <a16:creationId xmlns:a16="http://schemas.microsoft.com/office/drawing/2014/main" id="{01E8B0EF-D6C6-B9E9-C511-9A14D9C755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57" y="1056"/>
                <a:ext cx="0" cy="1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90" name="Line 114">
                <a:extLst>
                  <a:ext uri="{FF2B5EF4-FFF2-40B4-BE49-F238E27FC236}">
                    <a16:creationId xmlns:a16="http://schemas.microsoft.com/office/drawing/2014/main" id="{5E3BD936-2FA0-141C-628E-573F57A3A3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7" y="2160"/>
                <a:ext cx="24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91" name="Line 115">
                <a:extLst>
                  <a:ext uri="{FF2B5EF4-FFF2-40B4-BE49-F238E27FC236}">
                    <a16:creationId xmlns:a16="http://schemas.microsoft.com/office/drawing/2014/main" id="{615175D2-4EFC-E042-92CF-4C49C026AB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7" y="1060"/>
                <a:ext cx="1" cy="1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92" name="Line 116">
                <a:extLst>
                  <a:ext uri="{FF2B5EF4-FFF2-40B4-BE49-F238E27FC236}">
                    <a16:creationId xmlns:a16="http://schemas.microsoft.com/office/drawing/2014/main" id="{B4737706-4A2B-37EB-5EBD-0D65BFA8A2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57" y="1044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93" name="Rectangle 117">
                <a:extLst>
                  <a:ext uri="{FF2B5EF4-FFF2-40B4-BE49-F238E27FC236}">
                    <a16:creationId xmlns:a16="http://schemas.microsoft.com/office/drawing/2014/main" id="{8557FB5A-B4B1-4B6C-C869-4EA469AA6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1385"/>
                <a:ext cx="247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94" name="Rectangle 118">
                <a:extLst>
                  <a:ext uri="{FF2B5EF4-FFF2-40B4-BE49-F238E27FC236}">
                    <a16:creationId xmlns:a16="http://schemas.microsoft.com/office/drawing/2014/main" id="{090E604A-9D6C-0F38-6AAE-A5A739C2A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6" y="1680"/>
                <a:ext cx="23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800" b="1">
                    <a:solidFill>
                      <a:schemeClr val="tx2"/>
                    </a:solidFill>
                    <a:latin typeface="Symbol" panose="05050102010706020507" pitchFamily="18" charset="2"/>
                  </a:rPr>
                  <a:t>-</a:t>
                </a:r>
              </a:p>
            </p:txBody>
          </p:sp>
          <p:sp>
            <p:nvSpPr>
              <p:cNvPr id="24695" name="Rectangle 119">
                <a:extLst>
                  <a:ext uri="{FF2B5EF4-FFF2-40B4-BE49-F238E27FC236}">
                    <a16:creationId xmlns:a16="http://schemas.microsoft.com/office/drawing/2014/main" id="{CBC54094-F41E-CE1D-9E88-49DFB40F2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9" y="1442"/>
                <a:ext cx="267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400" b="1" i="1">
                    <a:solidFill>
                      <a:schemeClr val="tx2"/>
                    </a:solidFill>
                  </a:rPr>
                  <a:t>U</a:t>
                </a:r>
                <a:r>
                  <a:rPr kumimoji="1" lang="en-US" altLang="zh-CN" sz="2800" b="1" baseline="-25000">
                    <a:solidFill>
                      <a:schemeClr val="tx2"/>
                    </a:solidFill>
                  </a:rPr>
                  <a:t>2</a:t>
                </a:r>
                <a:endParaRPr kumimoji="1" lang="en-US" altLang="zh-CN" sz="2800" b="1">
                  <a:solidFill>
                    <a:schemeClr val="tx2"/>
                  </a:solidFill>
                </a:endParaRPr>
              </a:p>
            </p:txBody>
          </p:sp>
          <p:sp>
            <p:nvSpPr>
              <p:cNvPr id="24696" name="Rectangle 120">
                <a:extLst>
                  <a:ext uri="{FF2B5EF4-FFF2-40B4-BE49-F238E27FC236}">
                    <a16:creationId xmlns:a16="http://schemas.microsoft.com/office/drawing/2014/main" id="{B5D40F49-8D30-12EA-A7F4-9A16291E2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1" y="1134"/>
                <a:ext cx="42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800" b="1" i="1">
                    <a:solidFill>
                      <a:schemeClr val="tx2"/>
                    </a:solidFill>
                  </a:rPr>
                  <a:t>R</a:t>
                </a:r>
                <a:r>
                  <a:rPr kumimoji="1" lang="en-US" altLang="zh-CN" sz="2800" b="1" baseline="-25000">
                    <a:solidFill>
                      <a:schemeClr val="tx2"/>
                    </a:solidFill>
                  </a:rPr>
                  <a:t>2</a:t>
                </a:r>
                <a:endParaRPr kumimoji="1" lang="en-US" altLang="zh-CN" sz="2800">
                  <a:solidFill>
                    <a:schemeClr val="tx2"/>
                  </a:solidFill>
                </a:endParaRPr>
              </a:p>
            </p:txBody>
          </p:sp>
          <p:sp>
            <p:nvSpPr>
              <p:cNvPr id="24697" name="Rectangle 121">
                <a:extLst>
                  <a:ext uri="{FF2B5EF4-FFF2-40B4-BE49-F238E27FC236}">
                    <a16:creationId xmlns:a16="http://schemas.microsoft.com/office/drawing/2014/main" id="{E1ED0C78-597D-6D65-2F73-E99567A4F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7" y="1200"/>
                <a:ext cx="230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800" b="1">
                    <a:solidFill>
                      <a:schemeClr val="tx2"/>
                    </a:solidFill>
                    <a:latin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24698" name="Rectangle 122">
                <a:extLst>
                  <a:ext uri="{FF2B5EF4-FFF2-40B4-BE49-F238E27FC236}">
                    <a16:creationId xmlns:a16="http://schemas.microsoft.com/office/drawing/2014/main" id="{F210C027-4C4A-0BDB-5523-F8CEAD91E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" y="1385"/>
                <a:ext cx="228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99" name="Rectangle 123">
                <a:extLst>
                  <a:ext uri="{FF2B5EF4-FFF2-40B4-BE49-F238E27FC236}">
                    <a16:creationId xmlns:a16="http://schemas.microsoft.com/office/drawing/2014/main" id="{EE0233D5-AD77-15C6-E853-2CFA369F3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4" y="1680"/>
                <a:ext cx="208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800" b="1">
                    <a:solidFill>
                      <a:schemeClr val="tx2"/>
                    </a:solidFill>
                    <a:latin typeface="Symbol" panose="05050102010706020507" pitchFamily="18" charset="2"/>
                  </a:rPr>
                  <a:t> -</a:t>
                </a:r>
              </a:p>
            </p:txBody>
          </p:sp>
          <p:sp>
            <p:nvSpPr>
              <p:cNvPr id="24700" name="Rectangle 124">
                <a:extLst>
                  <a:ext uri="{FF2B5EF4-FFF2-40B4-BE49-F238E27FC236}">
                    <a16:creationId xmlns:a16="http://schemas.microsoft.com/office/drawing/2014/main" id="{81F77411-CDBA-F9A2-8D4A-88085F033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259" y="914"/>
                <a:ext cx="141" cy="29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CC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01" name="Rectangle 125">
                <a:extLst>
                  <a:ext uri="{FF2B5EF4-FFF2-40B4-BE49-F238E27FC236}">
                    <a16:creationId xmlns:a16="http://schemas.microsoft.com/office/drawing/2014/main" id="{46841B9D-0CFD-467D-BDEB-A6FC10C614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088" y="914"/>
                <a:ext cx="140" cy="3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CC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02" name="Rectangle 126">
                <a:extLst>
                  <a:ext uri="{FF2B5EF4-FFF2-40B4-BE49-F238E27FC236}">
                    <a16:creationId xmlns:a16="http://schemas.microsoft.com/office/drawing/2014/main" id="{1F74EF67-1858-2B9C-E45B-00DE7D519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8" y="1464"/>
                <a:ext cx="262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800" b="1" i="1">
                    <a:solidFill>
                      <a:schemeClr val="tx2"/>
                    </a:solidFill>
                  </a:rPr>
                  <a:t>R</a:t>
                </a:r>
                <a:r>
                  <a:rPr kumimoji="1" lang="en-US" altLang="zh-CN" sz="2800" b="1" baseline="-25000">
                    <a:solidFill>
                      <a:schemeClr val="tx2"/>
                    </a:solidFill>
                  </a:rPr>
                  <a:t>3</a:t>
                </a:r>
                <a:endParaRPr kumimoji="1" lang="en-US" altLang="zh-CN" sz="2800">
                  <a:solidFill>
                    <a:schemeClr val="tx2"/>
                  </a:solidFill>
                </a:endParaRPr>
              </a:p>
            </p:txBody>
          </p:sp>
          <p:sp>
            <p:nvSpPr>
              <p:cNvPr id="24703" name="Rectangle 127">
                <a:extLst>
                  <a:ext uri="{FF2B5EF4-FFF2-40B4-BE49-F238E27FC236}">
                    <a16:creationId xmlns:a16="http://schemas.microsoft.com/office/drawing/2014/main" id="{C1E13E6C-32C2-0351-D845-5D647EE95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1158"/>
                <a:ext cx="518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800" b="1" i="1">
                    <a:solidFill>
                      <a:schemeClr val="tx2"/>
                    </a:solidFill>
                  </a:rPr>
                  <a:t>R</a:t>
                </a:r>
                <a:r>
                  <a:rPr kumimoji="1" lang="en-US" altLang="zh-CN" sz="2800" b="1" baseline="-25000">
                    <a:solidFill>
                      <a:schemeClr val="tx2"/>
                    </a:solidFill>
                  </a:rPr>
                  <a:t>1</a:t>
                </a:r>
                <a:endParaRPr kumimoji="1" lang="en-US" altLang="zh-CN" sz="2800">
                  <a:solidFill>
                    <a:schemeClr val="tx2"/>
                  </a:solidFill>
                </a:endParaRPr>
              </a:p>
            </p:txBody>
          </p:sp>
          <p:sp>
            <p:nvSpPr>
              <p:cNvPr id="24704" name="Line 128">
                <a:extLst>
                  <a:ext uri="{FF2B5EF4-FFF2-40B4-BE49-F238E27FC236}">
                    <a16:creationId xmlns:a16="http://schemas.microsoft.com/office/drawing/2014/main" id="{7DE8522C-F3F4-203B-2057-481DAA461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68" y="1060"/>
                <a:ext cx="0" cy="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05" name="Rectangle 129">
                <a:extLst>
                  <a:ext uri="{FF2B5EF4-FFF2-40B4-BE49-F238E27FC236}">
                    <a16:creationId xmlns:a16="http://schemas.microsoft.com/office/drawing/2014/main" id="{2555F4FC-F942-5368-A5DC-4286118EF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7" y="1435"/>
                <a:ext cx="141" cy="29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CC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06" name="Rectangle 130">
                <a:extLst>
                  <a:ext uri="{FF2B5EF4-FFF2-40B4-BE49-F238E27FC236}">
                    <a16:creationId xmlns:a16="http://schemas.microsoft.com/office/drawing/2014/main" id="{F5BB58E8-5906-D83B-C786-8EF7D8BA1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5" y="1464"/>
                <a:ext cx="267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kumimoji="1" lang="en-US" altLang="zh-CN" sz="2400" b="1" i="1">
                    <a:solidFill>
                      <a:schemeClr val="tx2"/>
                    </a:solidFill>
                  </a:rPr>
                  <a:t>U</a:t>
                </a:r>
                <a:r>
                  <a:rPr kumimoji="1" lang="en-US" altLang="zh-CN" sz="2800" b="1" baseline="-25000">
                    <a:solidFill>
                      <a:schemeClr val="tx2"/>
                    </a:solidFill>
                  </a:rPr>
                  <a:t>1</a:t>
                </a:r>
                <a:endParaRPr kumimoji="1" lang="en-US" altLang="zh-CN" sz="2800" b="1">
                  <a:solidFill>
                    <a:schemeClr val="tx2"/>
                  </a:solidFill>
                </a:endParaRPr>
              </a:p>
            </p:txBody>
          </p:sp>
          <p:sp>
            <p:nvSpPr>
              <p:cNvPr id="24707" name="Line 131">
                <a:extLst>
                  <a:ext uri="{FF2B5EF4-FFF2-40B4-BE49-F238E27FC236}">
                    <a16:creationId xmlns:a16="http://schemas.microsoft.com/office/drawing/2014/main" id="{7DC4FBB0-3A53-D559-43ED-4ED0C2C42B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68" y="1728"/>
                <a:ext cx="0" cy="432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08" name="Line 132">
                <a:extLst>
                  <a:ext uri="{FF2B5EF4-FFF2-40B4-BE49-F238E27FC236}">
                    <a16:creationId xmlns:a16="http://schemas.microsoft.com/office/drawing/2014/main" id="{006F2CB4-0024-6AEC-5256-80D73BA56E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7" y="1056"/>
                <a:ext cx="480" cy="0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09" name="Line 133">
                <a:extLst>
                  <a:ext uri="{FF2B5EF4-FFF2-40B4-BE49-F238E27FC236}">
                    <a16:creationId xmlns:a16="http://schemas.microsoft.com/office/drawing/2014/main" id="{6C6F68CD-2A5E-9AFF-6097-FF14921E1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7" y="1056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4710" name="Line 134">
              <a:extLst>
                <a:ext uri="{FF2B5EF4-FFF2-40B4-BE49-F238E27FC236}">
                  <a16:creationId xmlns:a16="http://schemas.microsoft.com/office/drawing/2014/main" id="{8628B518-1303-7281-C139-36227C53F2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1924"/>
              <a:ext cx="423" cy="0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11" name="Rectangle 135">
              <a:extLst>
                <a:ext uri="{FF2B5EF4-FFF2-40B4-BE49-F238E27FC236}">
                  <a16:creationId xmlns:a16="http://schemas.microsoft.com/office/drawing/2014/main" id="{0B77B491-A62E-9006-83DB-EB4F8385C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600"/>
              <a:ext cx="2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kumimoji="1" lang="en-US" altLang="zh-CN" sz="2800" b="1" i="1">
                  <a:solidFill>
                    <a:schemeClr val="tx2"/>
                  </a:solidFill>
                </a:rPr>
                <a:t>I</a:t>
              </a:r>
              <a:r>
                <a:rPr kumimoji="1" lang="en-US" altLang="zh-CN" sz="2800" b="1" baseline="-2500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24712" name="Line 136">
              <a:extLst>
                <a:ext uri="{FF2B5EF4-FFF2-40B4-BE49-F238E27FC236}">
                  <a16:creationId xmlns:a16="http://schemas.microsoft.com/office/drawing/2014/main" id="{AF472177-15E5-AB3B-1431-DA6FAA6ED8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4" y="1940"/>
              <a:ext cx="423" cy="0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13" name="Rectangle 137">
              <a:extLst>
                <a:ext uri="{FF2B5EF4-FFF2-40B4-BE49-F238E27FC236}">
                  <a16:creationId xmlns:a16="http://schemas.microsoft.com/office/drawing/2014/main" id="{CB7FA1B7-3797-0173-F69E-D11434705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" y="1600"/>
              <a:ext cx="2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kumimoji="1" lang="en-US" altLang="zh-CN" sz="2800" b="1" i="1">
                  <a:solidFill>
                    <a:schemeClr val="tx2"/>
                  </a:solidFill>
                </a:rPr>
                <a:t>I</a:t>
              </a:r>
              <a:r>
                <a:rPr kumimoji="1" lang="en-US" altLang="zh-CN" sz="2800" b="1" baseline="-25000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24714" name="Line 138">
              <a:extLst>
                <a:ext uri="{FF2B5EF4-FFF2-40B4-BE49-F238E27FC236}">
                  <a16:creationId xmlns:a16="http://schemas.microsoft.com/office/drawing/2014/main" id="{48E8C16A-BF37-7622-25F4-A717E35235D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304" y="2544"/>
              <a:ext cx="423" cy="0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15" name="Rectangle 139">
              <a:extLst>
                <a:ext uri="{FF2B5EF4-FFF2-40B4-BE49-F238E27FC236}">
                  <a16:creationId xmlns:a16="http://schemas.microsoft.com/office/drawing/2014/main" id="{A03696E0-D293-A038-CFF6-C1F1EB692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296"/>
              <a:ext cx="2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kumimoji="1" lang="en-US" altLang="zh-CN" sz="2800" b="1" i="1">
                  <a:solidFill>
                    <a:schemeClr val="tx2"/>
                  </a:solidFill>
                </a:rPr>
                <a:t>I</a:t>
              </a:r>
              <a:r>
                <a:rPr kumimoji="1" lang="en-US" altLang="zh-CN" sz="2800" b="1" baseline="-25000">
                  <a:solidFill>
                    <a:schemeClr val="tx2"/>
                  </a:solidFill>
                </a:rPr>
                <a:t>3</a:t>
              </a:r>
            </a:p>
          </p:txBody>
        </p:sp>
      </p:grpSp>
      <p:sp>
        <p:nvSpPr>
          <p:cNvPr id="24717" name="PB13"/>
          <p:cNvSpPr/>
          <p:nvPr/>
        </p:nvSpPr>
        <p:spPr>
          <a:xfrm>
            <a:off x="0" y="6839712"/>
            <a:ext cx="289931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4718" name="PageNumberTextBox1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《基尔霍夫定律》PPT课件全文共41页，当前为第13页。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2916" name="Rectangle 4">
            <a:extLst>
              <a:ext uri="{FF2B5EF4-FFF2-40B4-BE49-F238E27FC236}">
                <a16:creationId xmlns:a16="http://schemas.microsoft.com/office/drawing/2014/main" id="{B71DD63A-64BE-0726-EB93-AFE8EECE9163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 bwMode="auto">
          <a:xfrm>
            <a:off x="179388" y="620713"/>
            <a:ext cx="5040312" cy="6905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zh-CN" altLang="en-US" sz="2400" b="1">
                <a:solidFill>
                  <a:srgbClr val="0000FF"/>
                </a:solidFill>
              </a:rPr>
              <a:t>（一）基尔霍夫电流定律</a:t>
            </a:r>
            <a:r>
              <a:rPr kumimoji="1" lang="zh-CN" altLang="en-US" sz="2400">
                <a:solidFill>
                  <a:srgbClr val="0000FF"/>
                </a:solidFill>
              </a:rPr>
              <a:t>（</a:t>
            </a:r>
            <a:r>
              <a:rPr kumimoji="1" lang="en-US" altLang="zh-CN" sz="2400">
                <a:solidFill>
                  <a:srgbClr val="0000FF"/>
                </a:solidFill>
              </a:rPr>
              <a:t>KCL</a:t>
            </a:r>
            <a:r>
              <a:rPr kumimoji="1" lang="zh-CN" altLang="en-US" sz="2400">
                <a:solidFill>
                  <a:srgbClr val="0000FF"/>
                </a:solidFill>
              </a:rPr>
              <a:t>）</a:t>
            </a:r>
          </a:p>
        </p:txBody>
      </p:sp>
      <p:sp>
        <p:nvSpPr>
          <p:cNvPr id="422918" name="Text Box 6">
            <a:extLst>
              <a:ext uri="{FF2B5EF4-FFF2-40B4-BE49-F238E27FC236}">
                <a16:creationId xmlns:a16="http://schemas.microsoft.com/office/drawing/2014/main" id="{B7B469E6-0975-AC78-75E7-2C9282B40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12875"/>
            <a:ext cx="8351838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rgbClr val="0000FF"/>
                </a:solidFill>
                <a:latin typeface="Tahoma" panose="020b0604030504040204" pitchFamily="34" charset="0"/>
              </a:rPr>
              <a:t>1.</a:t>
            </a:r>
            <a:r>
              <a:rPr kumimoji="1" lang="zh-CN" altLang="en-US" sz="2400" b="1">
                <a:solidFill>
                  <a:srgbClr val="0000FF"/>
                </a:solidFill>
                <a:latin typeface="Tahoma" panose="020b0604030504040204" pitchFamily="34" charset="0"/>
              </a:rPr>
              <a:t>内容：电路中任意一个节点上，在任意时刻，流入节电的</a:t>
            </a: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0000FF"/>
                </a:solidFill>
                <a:latin typeface="Tahoma" panose="020b0604030504040204" pitchFamily="34" charset="0"/>
              </a:rPr>
              <a:t>电流之和等于流出节点的电流之和。</a:t>
            </a:r>
          </a:p>
        </p:txBody>
      </p:sp>
      <p:sp>
        <p:nvSpPr>
          <p:cNvPr id="422919" name="Text Box 7">
            <a:extLst>
              <a:ext uri="{FF2B5EF4-FFF2-40B4-BE49-F238E27FC236}">
                <a16:creationId xmlns:a16="http://schemas.microsoft.com/office/drawing/2014/main" id="{A63AB00D-BD15-1AFC-A194-CDAC8E818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565400"/>
            <a:ext cx="7705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2.</a:t>
            </a:r>
            <a:r>
              <a:rPr kumimoji="1" lang="zh-CN" altLang="en-US" sz="2400" b="1">
                <a:solidFill>
                  <a:srgbClr val="0000FF"/>
                </a:solidFill>
                <a:latin typeface="宋体" panose="02010600030101010101" pitchFamily="2" charset="-122"/>
              </a:rPr>
              <a:t>表达式</a:t>
            </a:r>
            <a:r>
              <a:rPr kumimoji="1" lang="zh-CN" altLang="en-US" sz="2400">
                <a:solidFill>
                  <a:srgbClr val="0000FF"/>
                </a:solidFill>
                <a:latin typeface="宋体" panose="02010600030101010101" pitchFamily="2" charset="-122"/>
              </a:rPr>
              <a:t>：根据右图写出节点电流定律的数学表达式</a:t>
            </a:r>
          </a:p>
        </p:txBody>
      </p:sp>
      <p:sp>
        <p:nvSpPr>
          <p:cNvPr id="422920" name="Text Box 8">
            <a:extLst>
              <a:ext uri="{FF2B5EF4-FFF2-40B4-BE49-F238E27FC236}">
                <a16:creationId xmlns:a16="http://schemas.microsoft.com/office/drawing/2014/main" id="{972ACCE3-0ACF-AF0A-B1C4-1E7E7D681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068638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1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+I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3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=I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+I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4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+I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422921" name="Text Box 9">
            <a:extLst>
              <a:ext uri="{FF2B5EF4-FFF2-40B4-BE49-F238E27FC236}">
                <a16:creationId xmlns:a16="http://schemas.microsoft.com/office/drawing/2014/main" id="{11036EA1-4313-3010-F028-EACDC5943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573463"/>
            <a:ext cx="3455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变形得：</a:t>
            </a:r>
          </a:p>
        </p:txBody>
      </p:sp>
      <p:sp>
        <p:nvSpPr>
          <p:cNvPr id="422922" name="Text Box 10">
            <a:extLst>
              <a:ext uri="{FF2B5EF4-FFF2-40B4-BE49-F238E27FC236}">
                <a16:creationId xmlns:a16="http://schemas.microsoft.com/office/drawing/2014/main" id="{74E43648-1CA1-AE9E-D1A0-B05FD8947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3573463"/>
            <a:ext cx="3744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1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+I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3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+(-I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)+(-I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4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)+(-I</a:t>
            </a:r>
            <a:r>
              <a:rPr kumimoji="1" lang="en-US" altLang="zh-CN" sz="2400" baseline="-25000">
                <a:solidFill>
                  <a:srgbClr val="FF0000"/>
                </a:solidFill>
                <a:latin typeface="Tahoma" panose="020b0604030504040204" pitchFamily="34" charset="0"/>
              </a:rPr>
              <a:t>5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</a:rPr>
              <a:t>)=0</a:t>
            </a:r>
          </a:p>
        </p:txBody>
      </p:sp>
      <p:sp>
        <p:nvSpPr>
          <p:cNvPr id="422923" name="Text Box 11">
            <a:extLst>
              <a:ext uri="{FF2B5EF4-FFF2-40B4-BE49-F238E27FC236}">
                <a16:creationId xmlns:a16="http://schemas.microsoft.com/office/drawing/2014/main" id="{B65A599F-BD2B-483A-2146-BAFB109D0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149725"/>
            <a:ext cx="5688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>
                <a:solidFill>
                  <a:schemeClr val="tx2"/>
                </a:solidFill>
                <a:latin typeface="Tahoma" panose="020b0604030504040204" pitchFamily="34" charset="0"/>
              </a:rPr>
              <a:t>      </a:t>
            </a:r>
            <a:r>
              <a:rPr kumimoji="1" lang="zh-CN" altLang="en-US" sz="2400">
                <a:solidFill>
                  <a:srgbClr val="0000FF"/>
                </a:solidFill>
                <a:latin typeface="Tahoma" panose="020b0604030504040204" pitchFamily="34" charset="0"/>
              </a:rPr>
              <a:t>如果规定流入节点的电流为正，流出节点的电流为负，则可得出下面的结论：</a:t>
            </a:r>
          </a:p>
        </p:txBody>
      </p:sp>
      <p:sp>
        <p:nvSpPr>
          <p:cNvPr id="422924" name="Text Box 12">
            <a:extLst>
              <a:ext uri="{FF2B5EF4-FFF2-40B4-BE49-F238E27FC236}">
                <a16:creationId xmlns:a16="http://schemas.microsoft.com/office/drawing/2014/main" id="{43A789B3-299E-A91A-2C83-3F82C6BE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805488"/>
            <a:ext cx="828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 u="sng">
                <a:solidFill>
                  <a:srgbClr val="FF0000"/>
                </a:solidFill>
                <a:latin typeface="Tahoma" panose="020b0604030504040204" pitchFamily="34" charset="0"/>
              </a:rPr>
              <a:t>即：在任一电路的任一节电上，电流的代数和永远等于零。</a:t>
            </a:r>
          </a:p>
        </p:txBody>
      </p:sp>
      <p:sp>
        <p:nvSpPr>
          <p:cNvPr id="422925" name="AutoShape 13">
            <a:extLst>
              <a:ext uri="{FF2B5EF4-FFF2-40B4-BE49-F238E27FC236}">
                <a16:creationId xmlns:a16="http://schemas.microsoft.com/office/drawing/2014/main" id="{3388AD65-2686-01FB-1716-CABDAF612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084763"/>
            <a:ext cx="1871663" cy="576262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kumimoji="1"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∑</a:t>
            </a:r>
            <a:r>
              <a:rPr kumimoji="1" lang="en-US" altLang="zh-CN" sz="2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I=0</a:t>
            </a:r>
          </a:p>
        </p:txBody>
      </p:sp>
      <p:grpSp>
        <p:nvGrpSpPr>
          <p:cNvPr id="422926" name="Group 14">
            <a:extLst>
              <a:ext uri="{FF2B5EF4-FFF2-40B4-BE49-F238E27FC236}">
                <a16:creationId xmlns:a16="http://schemas.microsoft.com/office/drawing/2014/main" id="{983F0D8E-6C8D-D23E-5488-C0378D849A35}"/>
              </a:ext>
            </a:extLst>
          </p:cNvPr>
          <p:cNvGrpSpPr/>
          <p:nvPr/>
        </p:nvGrpSpPr>
        <p:grpSpPr>
          <a:xfrm>
            <a:off x="6732588" y="3860800"/>
            <a:ext cx="1728787" cy="1512888"/>
            <a:chOff x="3923" y="2840"/>
            <a:chExt cx="1089" cy="953"/>
          </a:xfrm>
        </p:grpSpPr>
        <p:sp>
          <p:nvSpPr>
            <p:cNvPr id="422927" name="Line 15">
              <a:extLst>
                <a:ext uri="{FF2B5EF4-FFF2-40B4-BE49-F238E27FC236}">
                  <a16:creationId xmlns:a16="http://schemas.microsoft.com/office/drawing/2014/main" id="{868477F7-1B45-96CA-9C0C-F65D9FF6CF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2840"/>
              <a:ext cx="182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28" name="Line 16">
              <a:extLst>
                <a:ext uri="{FF2B5EF4-FFF2-40B4-BE49-F238E27FC236}">
                  <a16:creationId xmlns:a16="http://schemas.microsoft.com/office/drawing/2014/main" id="{17233BE3-AEC6-3C49-5136-D85FD6A655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3" y="3339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29" name="Line 17">
              <a:extLst>
                <a:ext uri="{FF2B5EF4-FFF2-40B4-BE49-F238E27FC236}">
                  <a16:creationId xmlns:a16="http://schemas.microsoft.com/office/drawing/2014/main" id="{7A2FB054-777A-094E-4F6B-1FAE32088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7" y="3339"/>
              <a:ext cx="91" cy="4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0" name="Line 18">
              <a:extLst>
                <a:ext uri="{FF2B5EF4-FFF2-40B4-BE49-F238E27FC236}">
                  <a16:creationId xmlns:a16="http://schemas.microsoft.com/office/drawing/2014/main" id="{8EF0C313-C7F7-6361-2E3A-09E9BAF56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3339"/>
              <a:ext cx="499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1" name="Line 19">
              <a:extLst>
                <a:ext uri="{FF2B5EF4-FFF2-40B4-BE49-F238E27FC236}">
                  <a16:creationId xmlns:a16="http://schemas.microsoft.com/office/drawing/2014/main" id="{CB13AA26-22C1-ED1C-F4F1-8EDBFE2EAB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8" y="2931"/>
              <a:ext cx="362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2" name="Line 20">
              <a:extLst>
                <a:ext uri="{FF2B5EF4-FFF2-40B4-BE49-F238E27FC236}">
                  <a16:creationId xmlns:a16="http://schemas.microsoft.com/office/drawing/2014/main" id="{6876429A-9598-003C-D5B6-0CB961E4F5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2" y="2886"/>
              <a:ext cx="91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3" name="Line 21">
              <a:extLst>
                <a:ext uri="{FF2B5EF4-FFF2-40B4-BE49-F238E27FC236}">
                  <a16:creationId xmlns:a16="http://schemas.microsoft.com/office/drawing/2014/main" id="{672567F3-5F51-7043-AF4D-D3FE388F0F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49" y="3385"/>
              <a:ext cx="181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4" name="Line 22">
              <a:extLst>
                <a:ext uri="{FF2B5EF4-FFF2-40B4-BE49-F238E27FC236}">
                  <a16:creationId xmlns:a16="http://schemas.microsoft.com/office/drawing/2014/main" id="{6FD12181-8B48-6E1B-BC4A-D30F53B226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8" y="3113"/>
              <a:ext cx="182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5" name="Line 23">
              <a:extLst>
                <a:ext uri="{FF2B5EF4-FFF2-40B4-BE49-F238E27FC236}">
                  <a16:creationId xmlns:a16="http://schemas.microsoft.com/office/drawing/2014/main" id="{F2F0073A-702A-53BF-C83C-04A3D9E99A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2" y="3475"/>
              <a:ext cx="4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6" name="Line 24">
              <a:extLst>
                <a:ext uri="{FF2B5EF4-FFF2-40B4-BE49-F238E27FC236}">
                  <a16:creationId xmlns:a16="http://schemas.microsoft.com/office/drawing/2014/main" id="{39DEDAE0-8632-A484-27B1-A66B8A8FF5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9" y="3294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37" name="Text Box 25">
              <a:extLst>
                <a:ext uri="{FF2B5EF4-FFF2-40B4-BE49-F238E27FC236}">
                  <a16:creationId xmlns:a16="http://schemas.microsoft.com/office/drawing/2014/main" id="{BDD7E3AE-9986-3206-4891-3F438D264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840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</a:p>
          </p:txBody>
        </p:sp>
        <p:sp>
          <p:nvSpPr>
            <p:cNvPr id="422938" name="Text Box 26">
              <a:extLst>
                <a:ext uri="{FF2B5EF4-FFF2-40B4-BE49-F238E27FC236}">
                  <a16:creationId xmlns:a16="http://schemas.microsoft.com/office/drawing/2014/main" id="{81F74509-D0B8-E5D6-13CA-9DB46435C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9" y="3067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</a:p>
          </p:txBody>
        </p:sp>
        <p:sp>
          <p:nvSpPr>
            <p:cNvPr id="422939" name="Text Box 27">
              <a:extLst>
                <a:ext uri="{FF2B5EF4-FFF2-40B4-BE49-F238E27FC236}">
                  <a16:creationId xmlns:a16="http://schemas.microsoft.com/office/drawing/2014/main" id="{B99464F4-E092-F8DA-D442-4673DE2C3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0" y="3249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3</a:t>
              </a:r>
            </a:p>
          </p:txBody>
        </p:sp>
        <p:sp>
          <p:nvSpPr>
            <p:cNvPr id="422940" name="Text Box 28">
              <a:extLst>
                <a:ext uri="{FF2B5EF4-FFF2-40B4-BE49-F238E27FC236}">
                  <a16:creationId xmlns:a16="http://schemas.microsoft.com/office/drawing/2014/main" id="{CB0C232C-7424-30F3-29BE-80C18C2F8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521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4</a:t>
              </a:r>
            </a:p>
          </p:txBody>
        </p:sp>
        <p:sp>
          <p:nvSpPr>
            <p:cNvPr id="422941" name="Text Box 29">
              <a:extLst>
                <a:ext uri="{FF2B5EF4-FFF2-40B4-BE49-F238E27FC236}">
                  <a16:creationId xmlns:a16="http://schemas.microsoft.com/office/drawing/2014/main" id="{F2E897B3-9F5B-38E7-054D-A72049684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067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幼圆" panose="02010509060101010101" pitchFamily="49" charset="-122"/>
                  <a:ea typeface="幼圆" panose="02010509060101010101" pitchFamily="49" charset="-122"/>
                </a:rPr>
                <a:t>I</a:t>
              </a:r>
              <a:r>
                <a:rPr lang="en-US" altLang="zh-CN" sz="1200" b="1">
                  <a:latin typeface="幼圆" panose="02010509060101010101" pitchFamily="49" charset="-122"/>
                  <a:ea typeface="幼圆" panose="02010509060101010101" pitchFamily="49" charset="-122"/>
                </a:rPr>
                <a:t>5</a:t>
              </a:r>
            </a:p>
          </p:txBody>
        </p:sp>
      </p:grpSp>
      <p:grpSp>
        <p:nvGrpSpPr>
          <p:cNvPr id="422942" name="Group 30">
            <a:extLst>
              <a:ext uri="{FF2B5EF4-FFF2-40B4-BE49-F238E27FC236}">
                <a16:creationId xmlns:a16="http://schemas.microsoft.com/office/drawing/2014/main" id="{AB04643D-80EE-759A-14E9-0D45F845BB9F}"/>
              </a:ext>
            </a:extLst>
          </p:cNvPr>
          <p:cNvGrpSpPr/>
          <p:nvPr/>
        </p:nvGrpSpPr>
        <p:grpSpPr>
          <a:xfrm>
            <a:off x="7164388" y="4508500"/>
            <a:ext cx="506412" cy="457200"/>
            <a:chOff x="5193" y="2931"/>
            <a:chExt cx="319" cy="288"/>
          </a:xfrm>
        </p:grpSpPr>
        <p:sp>
          <p:nvSpPr>
            <p:cNvPr id="422943" name="Oval 31">
              <a:extLst>
                <a:ext uri="{FF2B5EF4-FFF2-40B4-BE49-F238E27FC236}">
                  <a16:creationId xmlns:a16="http://schemas.microsoft.com/office/drawing/2014/main" id="{6F55649C-761F-AC95-33DC-79ECC6B02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976"/>
              <a:ext cx="92" cy="9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2944" name="Text Box 32">
              <a:extLst>
                <a:ext uri="{FF2B5EF4-FFF2-40B4-BE49-F238E27FC236}">
                  <a16:creationId xmlns:a16="http://schemas.microsoft.com/office/drawing/2014/main" id="{8614CFB4-EA03-D811-51F8-6ED8C85D34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" y="293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latin typeface="幼圆" panose="02010509060101010101" pitchFamily="49" charset="-122"/>
                  <a:ea typeface="幼圆" panose="02010509060101010101" pitchFamily="49" charset="-122"/>
                </a:rPr>
                <a:t>a</a:t>
              </a:r>
            </a:p>
          </p:txBody>
        </p:sp>
      </p:grpSp>
      <p:sp>
        <p:nvSpPr>
          <p:cNvPr id="422945" name="Text Box 33">
            <a:extLst>
              <a:ext uri="{FF2B5EF4-FFF2-40B4-BE49-F238E27FC236}">
                <a16:creationId xmlns:a16="http://schemas.microsoft.com/office/drawing/2014/main" id="{161AEDD1-DC03-CA19-BB99-5DCD4282B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5445125"/>
            <a:ext cx="2160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200"/>
              <a:t>∑(</a:t>
            </a:r>
            <a:r>
              <a:rPr lang="en-US" altLang="zh-CN" sz="1000"/>
              <a:t>sigma)</a:t>
            </a:r>
            <a:r>
              <a:rPr lang="zh-CN" altLang="en-US" sz="1200"/>
              <a:t>符号表示求和 </a:t>
            </a:r>
          </a:p>
        </p:txBody>
      </p:sp>
      <p:sp>
        <p:nvSpPr>
          <p:cNvPr id="422946" name="PB14"/>
          <p:cNvSpPr/>
          <p:nvPr/>
        </p:nvSpPr>
        <p:spPr>
          <a:xfrm>
            <a:off x="0" y="6839712"/>
            <a:ext cx="312234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22947" name="PageNumberTextBox1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《基尔霍夫定律》PPT课件全文共41页，当前为第14页。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22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2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500"/>
                                        <p:tgtEl>
                                          <p:spTgt spid="422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4428" name="Text Box 12">
            <a:extLst>
              <a:ext uri="{FF2B5EF4-FFF2-40B4-BE49-F238E27FC236}">
                <a16:creationId xmlns:a16="http://schemas.microsoft.com/office/drawing/2014/main" id="{3312BB9F-7791-7851-110D-5DE37522E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1600"/>
            <a:ext cx="8915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hangingPunct="1"/>
            <a:r>
              <a:rPr kumimoji="1"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kumimoji="1"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kumimoji="1"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1】</a:t>
            </a:r>
            <a:r>
              <a:rPr kumimoji="1" lang="zh-CN" altLang="en-US" sz="2400" b="1">
                <a:latin typeface="华文行楷" panose="02010800040101010101" pitchFamily="2" charset="-122"/>
                <a:ea typeface="华文行楷" panose="02010800040101010101" pitchFamily="2" charset="-122"/>
              </a:rPr>
              <a:t>如图所示电桥电路，已知</a:t>
            </a:r>
            <a:r>
              <a:rPr kumimoji="1" lang="en-US" altLang="zh-CN" sz="2400" b="1" i="1">
                <a:latin typeface="华文宋体" panose="02010600040101010101" pitchFamily="2" charset="-122"/>
                <a:ea typeface="华文宋体" panose="02010600040101010101" pitchFamily="2" charset="-122"/>
              </a:rPr>
              <a:t>I</a:t>
            </a:r>
            <a:r>
              <a:rPr kumimoji="1" lang="en-US" altLang="zh-CN" sz="2400" b="1" baseline="-25000">
                <a:latin typeface="华文宋体" panose="02010600040101010101" pitchFamily="2" charset="-122"/>
                <a:ea typeface="华文宋体" panose="02010600040101010101" pitchFamily="2" charset="-122"/>
              </a:rPr>
              <a:t>1 </a:t>
            </a:r>
            <a:r>
              <a:rPr kumimoji="1" lang="en-US" altLang="zh-CN" sz="2400" b="1">
                <a:latin typeface="华文宋体" panose="02010600040101010101" pitchFamily="2" charset="-122"/>
                <a:ea typeface="华文宋体" panose="02010600040101010101" pitchFamily="2" charset="-122"/>
              </a:rPr>
              <a:t>= 2A</a:t>
            </a:r>
            <a:r>
              <a:rPr kumimoji="1" lang="zh-CN" altLang="en-US" sz="2400" b="1">
                <a:latin typeface="华文宋体" panose="02010600040101010101" pitchFamily="2" charset="-122"/>
                <a:ea typeface="华文宋体" panose="02010600040101010101" pitchFamily="2" charset="-122"/>
              </a:rPr>
              <a:t>，</a:t>
            </a:r>
            <a:r>
              <a:rPr kumimoji="1" lang="en-US" altLang="zh-CN" sz="2400" b="1" i="1">
                <a:latin typeface="华文宋体" panose="02010600040101010101" pitchFamily="2" charset="-122"/>
                <a:ea typeface="华文宋体" panose="02010600040101010101" pitchFamily="2" charset="-122"/>
              </a:rPr>
              <a:t>I</a:t>
            </a:r>
            <a:r>
              <a:rPr kumimoji="1" lang="en-US" altLang="zh-CN" sz="2400" b="1" baseline="-25000">
                <a:latin typeface="华文宋体" panose="02010600040101010101" pitchFamily="2" charset="-122"/>
                <a:ea typeface="华文宋体" panose="02010600040101010101" pitchFamily="2" charset="-122"/>
              </a:rPr>
              <a:t>2 </a:t>
            </a:r>
            <a:r>
              <a:rPr kumimoji="1" lang="en-US" altLang="zh-CN" sz="2400" b="1">
                <a:latin typeface="华文宋体" panose="02010600040101010101" pitchFamily="2" charset="-122"/>
                <a:ea typeface="华文宋体" panose="02010600040101010101" pitchFamily="2" charset="-122"/>
              </a:rPr>
              <a:t>= -3A</a:t>
            </a:r>
            <a:r>
              <a:rPr kumimoji="1" lang="zh-CN" altLang="en-US" sz="2400" b="1">
                <a:latin typeface="华文宋体" panose="02010600040101010101" pitchFamily="2" charset="-122"/>
                <a:ea typeface="华文宋体" panose="02010600040101010101" pitchFamily="2" charset="-122"/>
              </a:rPr>
              <a:t>，</a:t>
            </a:r>
            <a:r>
              <a:rPr kumimoji="1" lang="en-US" altLang="zh-CN" sz="2400" b="1" i="1">
                <a:latin typeface="华文宋体" panose="02010600040101010101" pitchFamily="2" charset="-122"/>
                <a:ea typeface="华文宋体" panose="02010600040101010101" pitchFamily="2" charset="-122"/>
              </a:rPr>
              <a:t>I</a:t>
            </a:r>
            <a:r>
              <a:rPr kumimoji="1" lang="en-US" altLang="zh-CN" sz="2400" b="1" baseline="-25000">
                <a:latin typeface="华文宋体" panose="02010600040101010101" pitchFamily="2" charset="-122"/>
                <a:ea typeface="华文宋体" panose="02010600040101010101" pitchFamily="2" charset="-122"/>
              </a:rPr>
              <a:t>3</a:t>
            </a:r>
            <a:r>
              <a:rPr kumimoji="1" lang="en-US" altLang="zh-CN" sz="2400" b="1">
                <a:latin typeface="华文宋体" panose="02010600040101010101" pitchFamily="2" charset="-122"/>
                <a:ea typeface="华文宋体" panose="02010600040101010101" pitchFamily="2" charset="-122"/>
              </a:rPr>
              <a:t> =- 2 A</a:t>
            </a:r>
            <a:r>
              <a:rPr kumimoji="1" lang="zh-CN" altLang="en-US" sz="2400" b="1">
                <a:latin typeface="华文宋体" panose="02010600040101010101" pitchFamily="2" charset="-122"/>
                <a:ea typeface="华文宋体" panose="02010600040101010101" pitchFamily="2" charset="-122"/>
              </a:rPr>
              <a:t>，</a:t>
            </a:r>
            <a:r>
              <a:rPr kumimoji="1" lang="zh-CN" altLang="en-US" sz="2400" b="1">
                <a:latin typeface="华文行楷" panose="02010800040101010101" pitchFamily="2" charset="-122"/>
                <a:ea typeface="华文行楷" panose="02010800040101010101" pitchFamily="2" charset="-122"/>
              </a:rPr>
              <a:t>    </a:t>
            </a:r>
          </a:p>
          <a:p>
            <a:pPr algn="just" eaLnBrk="1" hangingPunct="1"/>
            <a:r>
              <a:rPr kumimoji="1" lang="zh-CN" altLang="en-US" sz="2400" b="1">
                <a:latin typeface="华文行楷" panose="02010800040101010101" pitchFamily="2" charset="-122"/>
                <a:ea typeface="华文行楷" panose="02010800040101010101" pitchFamily="2" charset="-122"/>
              </a:rPr>
              <a:t>       试求电流</a:t>
            </a:r>
            <a:r>
              <a:rPr kumimoji="1" lang="en-US" altLang="zh-CN" sz="2400" b="1" i="1">
                <a:latin typeface="华文宋体" panose="02010600040101010101" pitchFamily="2" charset="-122"/>
                <a:ea typeface="华文宋体" panose="02010600040101010101" pitchFamily="2" charset="-122"/>
              </a:rPr>
              <a:t>I</a:t>
            </a:r>
            <a:r>
              <a:rPr kumimoji="1" lang="en-US" altLang="zh-CN" sz="2400" b="1" baseline="-25000">
                <a:latin typeface="华文宋体" panose="02010600040101010101" pitchFamily="2" charset="-122"/>
                <a:ea typeface="华文宋体" panose="02010600040101010101" pitchFamily="2" charset="-122"/>
              </a:rPr>
              <a:t>4</a:t>
            </a:r>
            <a:r>
              <a:rPr kumimoji="1" lang="zh-CN" altLang="en-US" sz="2400" b="1"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</a:p>
        </p:txBody>
      </p:sp>
      <p:grpSp>
        <p:nvGrpSpPr>
          <p:cNvPr id="444429" name="Group 13">
            <a:extLst>
              <a:ext uri="{FF2B5EF4-FFF2-40B4-BE49-F238E27FC236}">
                <a16:creationId xmlns:a16="http://schemas.microsoft.com/office/drawing/2014/main" id="{2252BC5E-6A15-D3A0-07F7-50EFC94C728C}"/>
              </a:ext>
            </a:extLst>
          </p:cNvPr>
          <p:cNvGrpSpPr/>
          <p:nvPr/>
        </p:nvGrpSpPr>
        <p:grpSpPr>
          <a:xfrm>
            <a:off x="900113" y="2276475"/>
            <a:ext cx="3302000" cy="2819400"/>
            <a:chOff x="472" y="1584"/>
            <a:chExt cx="2080" cy="1776"/>
          </a:xfrm>
        </p:grpSpPr>
        <p:grpSp>
          <p:nvGrpSpPr>
            <p:cNvPr id="444430" name="Group 14">
              <a:extLst>
                <a:ext uri="{FF2B5EF4-FFF2-40B4-BE49-F238E27FC236}">
                  <a16:creationId xmlns:a16="http://schemas.microsoft.com/office/drawing/2014/main" id="{AC793716-5F25-4B38-1972-B63505A5274A}"/>
                </a:ext>
              </a:extLst>
            </p:cNvPr>
            <p:cNvGrpSpPr/>
            <p:nvPr/>
          </p:nvGrpSpPr>
          <p:grpSpPr>
            <a:xfrm>
              <a:off x="1472" y="2496"/>
              <a:ext cx="72" cy="864"/>
              <a:chOff x="1448" y="2544"/>
              <a:chExt cx="72" cy="864"/>
            </a:xfrm>
          </p:grpSpPr>
          <p:sp>
            <p:nvSpPr>
              <p:cNvPr id="444431" name="Line 15">
                <a:extLst>
                  <a:ext uri="{FF2B5EF4-FFF2-40B4-BE49-F238E27FC236}">
                    <a16:creationId xmlns:a16="http://schemas.microsoft.com/office/drawing/2014/main" id="{C2DBA68E-02D4-BF09-82B9-65D2370A75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8" y="254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4432" name="AutoShape 16">
                <a:extLst>
                  <a:ext uri="{FF2B5EF4-FFF2-40B4-BE49-F238E27FC236}">
                    <a16:creationId xmlns:a16="http://schemas.microsoft.com/office/drawing/2014/main" id="{79D6E716-5772-2F53-A35D-05572A169E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8" y="2832"/>
                <a:ext cx="72" cy="288"/>
              </a:xfrm>
              <a:prstGeom prst="flowChartProcess">
                <a:avLst/>
              </a:prstGeom>
              <a:no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4433" name="Line 17">
                <a:extLst>
                  <a:ext uri="{FF2B5EF4-FFF2-40B4-BE49-F238E27FC236}">
                    <a16:creationId xmlns:a16="http://schemas.microsoft.com/office/drawing/2014/main" id="{127AA7AF-815D-F7A1-2F07-C550AA2AE1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44434" name="Group 18">
              <a:extLst>
                <a:ext uri="{FF2B5EF4-FFF2-40B4-BE49-F238E27FC236}">
                  <a16:creationId xmlns:a16="http://schemas.microsoft.com/office/drawing/2014/main" id="{3102DF0C-8DE3-CBEA-D3E6-AB22F9F2ABF5}"/>
                </a:ext>
              </a:extLst>
            </p:cNvPr>
            <p:cNvGrpSpPr/>
            <p:nvPr/>
          </p:nvGrpSpPr>
          <p:grpSpPr>
            <a:xfrm flipH="1">
              <a:off x="1472" y="1584"/>
              <a:ext cx="80" cy="864"/>
              <a:chOff x="1448" y="2544"/>
              <a:chExt cx="72" cy="864"/>
            </a:xfrm>
          </p:grpSpPr>
          <p:sp>
            <p:nvSpPr>
              <p:cNvPr id="444435" name="Line 19">
                <a:extLst>
                  <a:ext uri="{FF2B5EF4-FFF2-40B4-BE49-F238E27FC236}">
                    <a16:creationId xmlns:a16="http://schemas.microsoft.com/office/drawing/2014/main" id="{6D33B913-88D0-9F56-507E-1B99D7788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8" y="2544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4436" name="AutoShape 20">
                <a:extLst>
                  <a:ext uri="{FF2B5EF4-FFF2-40B4-BE49-F238E27FC236}">
                    <a16:creationId xmlns:a16="http://schemas.microsoft.com/office/drawing/2014/main" id="{3927C126-E434-0347-1B9D-62C27B834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8" y="2832"/>
                <a:ext cx="72" cy="288"/>
              </a:xfrm>
              <a:prstGeom prst="flowChartProcess">
                <a:avLst/>
              </a:prstGeom>
              <a:no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4437" name="Line 21">
                <a:extLst>
                  <a:ext uri="{FF2B5EF4-FFF2-40B4-BE49-F238E27FC236}">
                    <a16:creationId xmlns:a16="http://schemas.microsoft.com/office/drawing/2014/main" id="{6B85055F-E1BD-B155-C598-575A4269AB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44438" name="Group 22">
              <a:extLst>
                <a:ext uri="{FF2B5EF4-FFF2-40B4-BE49-F238E27FC236}">
                  <a16:creationId xmlns:a16="http://schemas.microsoft.com/office/drawing/2014/main" id="{F56A92CC-407D-2959-F17A-0D9E7657E532}"/>
                </a:ext>
              </a:extLst>
            </p:cNvPr>
            <p:cNvGrpSpPr/>
            <p:nvPr/>
          </p:nvGrpSpPr>
          <p:grpSpPr>
            <a:xfrm>
              <a:off x="472" y="2416"/>
              <a:ext cx="2080" cy="96"/>
              <a:chOff x="472" y="2416"/>
              <a:chExt cx="2080" cy="96"/>
            </a:xfrm>
          </p:grpSpPr>
          <p:grpSp>
            <p:nvGrpSpPr>
              <p:cNvPr id="444439" name="Group 23">
                <a:extLst>
                  <a:ext uri="{FF2B5EF4-FFF2-40B4-BE49-F238E27FC236}">
                    <a16:creationId xmlns:a16="http://schemas.microsoft.com/office/drawing/2014/main" id="{B0981622-FCD4-AACD-7CF1-51A3468E8A3E}"/>
                  </a:ext>
                </a:extLst>
              </p:cNvPr>
              <p:cNvGrpSpPr/>
              <p:nvPr/>
            </p:nvGrpSpPr>
            <p:grpSpPr>
              <a:xfrm>
                <a:off x="472" y="2416"/>
                <a:ext cx="1064" cy="96"/>
                <a:chOff x="472" y="2416"/>
                <a:chExt cx="1064" cy="96"/>
              </a:xfrm>
            </p:grpSpPr>
            <p:sp>
              <p:nvSpPr>
                <p:cNvPr id="444440" name="AutoShape 24">
                  <a:extLst>
                    <a:ext uri="{FF2B5EF4-FFF2-40B4-BE49-F238E27FC236}">
                      <a16:creationId xmlns:a16="http://schemas.microsoft.com/office/drawing/2014/main" id="{2803D122-459B-2D37-A161-A1EACF066D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2448"/>
                  <a:ext cx="48" cy="48"/>
                </a:xfrm>
                <a:prstGeom prst="flowChartConnector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444441" name="Group 25">
                  <a:extLst>
                    <a:ext uri="{FF2B5EF4-FFF2-40B4-BE49-F238E27FC236}">
                      <a16:creationId xmlns:a16="http://schemas.microsoft.com/office/drawing/2014/main" id="{9075FDD3-1A87-56FE-09A5-BF7A15CB67C2}"/>
                    </a:ext>
                  </a:extLst>
                </p:cNvPr>
                <p:cNvGrpSpPr/>
                <p:nvPr/>
              </p:nvGrpSpPr>
              <p:grpSpPr>
                <a:xfrm>
                  <a:off x="472" y="2416"/>
                  <a:ext cx="1016" cy="96"/>
                  <a:chOff x="576" y="2616"/>
                  <a:chExt cx="1016" cy="48"/>
                </a:xfrm>
              </p:grpSpPr>
              <p:sp>
                <p:nvSpPr>
                  <p:cNvPr id="444442" name="Line 26">
                    <a:extLst>
                      <a:ext uri="{FF2B5EF4-FFF2-40B4-BE49-F238E27FC236}">
                        <a16:creationId xmlns:a16="http://schemas.microsoft.com/office/drawing/2014/main" id="{DAA15E1E-8E34-DC4E-A0ED-6B1481CFF50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76" y="2640"/>
                    <a:ext cx="33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>
                    <a:defPPr>
                      <a:defRPr lang="zh-CN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444443" name="AutoShape 27">
                    <a:extLst>
                      <a:ext uri="{FF2B5EF4-FFF2-40B4-BE49-F238E27FC236}">
                        <a16:creationId xmlns:a16="http://schemas.microsoft.com/office/drawing/2014/main" id="{82DC277B-F09F-5661-A307-47C5D88F37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12" y="2616"/>
                    <a:ext cx="336" cy="48"/>
                  </a:xfrm>
                  <a:prstGeom prst="flowChartProcess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defPPr>
                      <a:defRPr lang="zh-CN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444444" name="Line 28">
                    <a:extLst>
                      <a:ext uri="{FF2B5EF4-FFF2-40B4-BE49-F238E27FC236}">
                        <a16:creationId xmlns:a16="http://schemas.microsoft.com/office/drawing/2014/main" id="{C8A70453-D603-23F3-357C-EDFC9AAB3F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56" y="2640"/>
                    <a:ext cx="33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>
                    <a:defPPr>
                      <a:defRPr lang="zh-CN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44445" name="Group 29">
                <a:extLst>
                  <a:ext uri="{FF2B5EF4-FFF2-40B4-BE49-F238E27FC236}">
                    <a16:creationId xmlns:a16="http://schemas.microsoft.com/office/drawing/2014/main" id="{18AC17D2-DCA0-BAC0-08AC-466C980F7C0F}"/>
                  </a:ext>
                </a:extLst>
              </p:cNvPr>
              <p:cNvGrpSpPr/>
              <p:nvPr/>
            </p:nvGrpSpPr>
            <p:grpSpPr>
              <a:xfrm>
                <a:off x="1536" y="2416"/>
                <a:ext cx="1016" cy="96"/>
                <a:chOff x="576" y="2616"/>
                <a:chExt cx="1016" cy="48"/>
              </a:xfrm>
            </p:grpSpPr>
            <p:sp>
              <p:nvSpPr>
                <p:cNvPr id="444446" name="Line 30">
                  <a:extLst>
                    <a:ext uri="{FF2B5EF4-FFF2-40B4-BE49-F238E27FC236}">
                      <a16:creationId xmlns:a16="http://schemas.microsoft.com/office/drawing/2014/main" id="{88D6865A-019B-A28C-5DE1-4C163B6137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6" y="2640"/>
                  <a:ext cx="33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44447" name="AutoShape 31">
                  <a:extLst>
                    <a:ext uri="{FF2B5EF4-FFF2-40B4-BE49-F238E27FC236}">
                      <a16:creationId xmlns:a16="http://schemas.microsoft.com/office/drawing/2014/main" id="{7FB8F1B9-3578-71AF-FC8B-EBEDB33341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2" y="2616"/>
                  <a:ext cx="336" cy="48"/>
                </a:xfrm>
                <a:prstGeom prst="flowChartProcess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44448" name="Line 32">
                  <a:extLst>
                    <a:ext uri="{FF2B5EF4-FFF2-40B4-BE49-F238E27FC236}">
                      <a16:creationId xmlns:a16="http://schemas.microsoft.com/office/drawing/2014/main" id="{C795EE12-10CC-62AE-292D-54A6F0EBAD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56" y="2640"/>
                  <a:ext cx="33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2200" kern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444449" name="Text Box 33">
            <a:extLst>
              <a:ext uri="{FF2B5EF4-FFF2-40B4-BE49-F238E27FC236}">
                <a16:creationId xmlns:a16="http://schemas.microsoft.com/office/drawing/2014/main" id="{29CE5C35-3BAC-D8A3-0DAE-5AC090EFE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352800"/>
            <a:ext cx="22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1800">
              <a:latin typeface="Arial" pitchFamily="34" charset="0"/>
            </a:endParaRPr>
          </a:p>
        </p:txBody>
      </p:sp>
      <p:grpSp>
        <p:nvGrpSpPr>
          <p:cNvPr id="444450" name="Group 34">
            <a:extLst>
              <a:ext uri="{FF2B5EF4-FFF2-40B4-BE49-F238E27FC236}">
                <a16:creationId xmlns:a16="http://schemas.microsoft.com/office/drawing/2014/main" id="{ED5A769D-3004-46C0-B094-B031C9E67BA1}"/>
              </a:ext>
            </a:extLst>
          </p:cNvPr>
          <p:cNvGrpSpPr/>
          <p:nvPr/>
        </p:nvGrpSpPr>
        <p:grpSpPr>
          <a:xfrm>
            <a:off x="3059113" y="2924175"/>
            <a:ext cx="865187" cy="533400"/>
            <a:chOff x="2016" y="1968"/>
            <a:chExt cx="545" cy="336"/>
          </a:xfrm>
        </p:grpSpPr>
        <p:sp>
          <p:nvSpPr>
            <p:cNvPr id="444451" name="Line 35">
              <a:extLst>
                <a:ext uri="{FF2B5EF4-FFF2-40B4-BE49-F238E27FC236}">
                  <a16:creationId xmlns:a16="http://schemas.microsoft.com/office/drawing/2014/main" id="{294907B2-CCA6-07F6-27FB-BC9F1DD240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16" y="230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aphicFrame>
          <p:nvGraphicFramePr>
            <p:cNvPr id="444452" name="Object 36">
              <a:extLst>
                <a:ext uri="{FF2B5EF4-FFF2-40B4-BE49-F238E27FC236}">
                  <a16:creationId xmlns:a16="http://schemas.microsoft.com/office/drawing/2014/main" id="{53EB6309-AFA4-C5DB-020A-8162992FA36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04" y="1968"/>
            <a:ext cx="257" cy="336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8" name="公式" r:id="rId2" imgW="164880" imgH="215640" progId="Equation.3">
                    <p:embed/>
                  </p:oleObj>
                </mc:Choice>
                <mc:Fallback>
                  <p:oleObj name="公式" r:id="rId2" imgW="164880" imgH="21564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04" y="1968"/>
                          <a:ext cx="25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44453" name="Group 37">
            <a:extLst>
              <a:ext uri="{FF2B5EF4-FFF2-40B4-BE49-F238E27FC236}">
                <a16:creationId xmlns:a16="http://schemas.microsoft.com/office/drawing/2014/main" id="{79DD2F7D-C98C-CB44-0751-95FE454F446B}"/>
              </a:ext>
            </a:extLst>
          </p:cNvPr>
          <p:cNvGrpSpPr/>
          <p:nvPr/>
        </p:nvGrpSpPr>
        <p:grpSpPr>
          <a:xfrm>
            <a:off x="2700338" y="2636838"/>
            <a:ext cx="550862" cy="685800"/>
            <a:chOff x="1680" y="1584"/>
            <a:chExt cx="347" cy="432"/>
          </a:xfrm>
        </p:grpSpPr>
        <p:sp>
          <p:nvSpPr>
            <p:cNvPr id="444454" name="Line 38">
              <a:extLst>
                <a:ext uri="{FF2B5EF4-FFF2-40B4-BE49-F238E27FC236}">
                  <a16:creationId xmlns:a16="http://schemas.microsoft.com/office/drawing/2014/main" id="{5AB5CEEE-2CF5-0C67-F351-0A8DFAB4FF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80" y="168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aphicFrame>
          <p:nvGraphicFramePr>
            <p:cNvPr id="444455" name="Object 39">
              <a:extLst>
                <a:ext uri="{FF2B5EF4-FFF2-40B4-BE49-F238E27FC236}">
                  <a16:creationId xmlns:a16="http://schemas.microsoft.com/office/drawing/2014/main" id="{7D9BAA15-BE3D-A4B7-A783-0A691F3B0A3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76" y="1584"/>
            <a:ext cx="251" cy="328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9" name="公式" r:id="rId4" imgW="164880" imgH="215640" progId="Equation.3">
                    <p:embed/>
                  </p:oleObj>
                </mc:Choice>
                <mc:Fallback>
                  <p:oleObj name="公式" r:id="rId4" imgW="164880" imgH="21564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76" y="1584"/>
                          <a:ext cx="251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44456" name="Group 40">
            <a:extLst>
              <a:ext uri="{FF2B5EF4-FFF2-40B4-BE49-F238E27FC236}">
                <a16:creationId xmlns:a16="http://schemas.microsoft.com/office/drawing/2014/main" id="{06670795-72B0-4209-B1D7-22F403F1976B}"/>
              </a:ext>
            </a:extLst>
          </p:cNvPr>
          <p:cNvGrpSpPr/>
          <p:nvPr/>
        </p:nvGrpSpPr>
        <p:grpSpPr>
          <a:xfrm>
            <a:off x="2700338" y="4076700"/>
            <a:ext cx="430212" cy="685800"/>
            <a:chOff x="1632" y="2976"/>
            <a:chExt cx="271" cy="432"/>
          </a:xfrm>
        </p:grpSpPr>
        <p:sp>
          <p:nvSpPr>
            <p:cNvPr id="444457" name="Line 41">
              <a:extLst>
                <a:ext uri="{FF2B5EF4-FFF2-40B4-BE49-F238E27FC236}">
                  <a16:creationId xmlns:a16="http://schemas.microsoft.com/office/drawing/2014/main" id="{BC6CDAE5-6CEF-F8F1-F7A0-94680310A7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32" y="297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aphicFrame>
          <p:nvGraphicFramePr>
            <p:cNvPr id="444458" name="Object 42">
              <a:extLst>
                <a:ext uri="{FF2B5EF4-FFF2-40B4-BE49-F238E27FC236}">
                  <a16:creationId xmlns:a16="http://schemas.microsoft.com/office/drawing/2014/main" id="{4B06DA78-123A-AB6D-F1CE-2B28CEFA3B2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80" y="3074"/>
            <a:ext cx="223" cy="334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0" name="公式" r:id="rId6" imgW="152280" imgH="228600" progId="Equation.3">
                    <p:embed/>
                  </p:oleObj>
                </mc:Choice>
                <mc:Fallback>
                  <p:oleObj name="公式" r:id="rId6" imgW="152280" imgH="2286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80" y="3074"/>
                          <a:ext cx="223" cy="3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44459" name="Group 43">
            <a:extLst>
              <a:ext uri="{FF2B5EF4-FFF2-40B4-BE49-F238E27FC236}">
                <a16:creationId xmlns:a16="http://schemas.microsoft.com/office/drawing/2014/main" id="{6496865C-B0A8-BA98-C505-CFB6B258E127}"/>
              </a:ext>
            </a:extLst>
          </p:cNvPr>
          <p:cNvGrpSpPr/>
          <p:nvPr/>
        </p:nvGrpSpPr>
        <p:grpSpPr>
          <a:xfrm>
            <a:off x="1187450" y="2924175"/>
            <a:ext cx="685800" cy="609600"/>
            <a:chOff x="528" y="1920"/>
            <a:chExt cx="432" cy="384"/>
          </a:xfrm>
        </p:grpSpPr>
        <p:sp>
          <p:nvSpPr>
            <p:cNvPr id="444460" name="Line 44">
              <a:extLst>
                <a:ext uri="{FF2B5EF4-FFF2-40B4-BE49-F238E27FC236}">
                  <a16:creationId xmlns:a16="http://schemas.microsoft.com/office/drawing/2014/main" id="{F0D301A6-3CC8-BFBC-31BF-4C2BD2BC40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0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aphicFrame>
          <p:nvGraphicFramePr>
            <p:cNvPr id="444461" name="Object 45">
              <a:extLst>
                <a:ext uri="{FF2B5EF4-FFF2-40B4-BE49-F238E27FC236}">
                  <a16:creationId xmlns:a16="http://schemas.microsoft.com/office/drawing/2014/main" id="{7B2B53E6-8E85-C56A-C99B-9F511B60C3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8" y="1920"/>
            <a:ext cx="217" cy="336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1" name="公式" r:id="rId8" imgW="139680" imgH="215640" progId="Equation.3">
                    <p:embed/>
                  </p:oleObj>
                </mc:Choice>
                <mc:Fallback>
                  <p:oleObj name="公式" r:id="rId8" imgW="139680" imgH="21564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" y="1920"/>
                          <a:ext cx="21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4483" name="Rectangle 67">
            <a:extLst>
              <a:ext uri="{FF2B5EF4-FFF2-40B4-BE49-F238E27FC236}">
                <a16:creationId xmlns:a16="http://schemas.microsoft.com/office/drawing/2014/main" id="{841F8350-88DD-5110-5D15-F1819C655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573463"/>
            <a:ext cx="45720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/>
              <a:t>方法：</a:t>
            </a:r>
          </a:p>
          <a:p>
            <a:r>
              <a:rPr lang="en-US" altLang="zh-CN"/>
              <a:t>1</a:t>
            </a:r>
            <a:r>
              <a:rPr lang="zh-CN" altLang="en-US"/>
              <a:t>、先确定各支路电流方向。</a:t>
            </a:r>
          </a:p>
          <a:p>
            <a:r>
              <a:rPr lang="en-US" altLang="zh-CN"/>
              <a:t>2</a:t>
            </a:r>
            <a:r>
              <a:rPr lang="zh-CN" altLang="en-US"/>
              <a:t>、列写</a:t>
            </a:r>
            <a:r>
              <a:rPr lang="en-US" altLang="zh-CN"/>
              <a:t>KCL</a:t>
            </a:r>
            <a:r>
              <a:rPr lang="zh-CN" altLang="en-US"/>
              <a:t>方程。</a:t>
            </a:r>
          </a:p>
          <a:p>
            <a:r>
              <a:rPr lang="en-US" altLang="zh-CN"/>
              <a:t>3</a:t>
            </a:r>
            <a:r>
              <a:rPr lang="zh-CN" altLang="en-US"/>
              <a:t>、有</a:t>
            </a:r>
            <a:r>
              <a:rPr lang="en-US" altLang="zh-CN"/>
              <a:t>N</a:t>
            </a:r>
            <a:r>
              <a:rPr lang="zh-CN" altLang="en-US"/>
              <a:t>个节点，可列出</a:t>
            </a:r>
            <a:r>
              <a:rPr lang="en-US" altLang="zh-CN"/>
              <a:t>N</a:t>
            </a:r>
            <a:r>
              <a:rPr lang="zh-CN" altLang="en-US"/>
              <a:t>个方程。</a:t>
            </a:r>
          </a:p>
        </p:txBody>
      </p:sp>
      <p:sp>
        <p:nvSpPr>
          <p:cNvPr id="444484" name="PB15"/>
          <p:cNvSpPr/>
          <p:nvPr/>
        </p:nvSpPr>
        <p:spPr>
          <a:xfrm>
            <a:off x="0" y="6839712"/>
            <a:ext cx="334536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44485" name="PageNumberTextBox1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《基尔霍夫定律》PPT课件全文共41页，当前为第15页。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4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4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4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4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44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44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44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500"/>
                                        <p:tgtEl>
                                          <p:spTgt spid="44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5212" name="Rectangle 12">
            <a:extLst>
              <a:ext uri="{FF2B5EF4-FFF2-40B4-BE49-F238E27FC236}">
                <a16:creationId xmlns:a16="http://schemas.microsoft.com/office/drawing/2014/main" id="{C666DE46-08CF-6BA5-2D63-7EF163382D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914400" y="4191000"/>
            <a:ext cx="80010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zh-CN" altLang="en-US" sz="3600" b="1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难点</a:t>
            </a:r>
            <a:r>
              <a:rPr lang="en-US" altLang="zh-CN" sz="3600" b="1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式中括号外正负号是由基尔霍夫第一定律根据电流  的参考方向确定的，括号内数字前的负号则是表示实际电流方向和参考方向相反。</a:t>
            </a:r>
            <a:r>
              <a:rPr lang="zh-CN" altLang="en-US"/>
              <a:t> </a:t>
            </a:r>
          </a:p>
        </p:txBody>
      </p:sp>
      <p:graphicFrame>
        <p:nvGraphicFramePr>
          <p:cNvPr id="435213" name="Object 13">
            <a:extLst>
              <a:ext uri="{FF2B5EF4-FFF2-40B4-BE49-F238E27FC236}">
                <a16:creationId xmlns:a16="http://schemas.microsoft.com/office/drawing/2014/main" id="{0C21B310-C5CE-AB72-D8F6-6AD4DB366CB0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743200" y="1905000"/>
          <a:ext cx="2819400" cy="5508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name="公式" r:id="rId2" imgW="1168200" imgH="228600" progId="Equation.3">
                  <p:embed/>
                </p:oleObj>
              </mc:Choice>
              <mc:Fallback>
                <p:oleObj name="公式" r:id="rId2" imgW="11682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1905000"/>
                        <a:ext cx="281940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14" name="Text Box 14">
            <a:extLst>
              <a:ext uri="{FF2B5EF4-FFF2-40B4-BE49-F238E27FC236}">
                <a16:creationId xmlns:a16="http://schemas.microsoft.com/office/drawing/2014/main" id="{41F13335-432D-E645-0D34-20F8E6FD2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371600"/>
            <a:ext cx="4587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由基尔霍夫第一定律可知</a:t>
            </a:r>
          </a:p>
        </p:txBody>
      </p:sp>
      <p:sp>
        <p:nvSpPr>
          <p:cNvPr id="435215" name="Text Box 15">
            <a:extLst>
              <a:ext uri="{FF2B5EF4-FFF2-40B4-BE49-F238E27FC236}">
                <a16:creationId xmlns:a16="http://schemas.microsoft.com/office/drawing/2014/main" id="{C76F7DC5-3DBB-6AF4-98A2-7A5D6C634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438400"/>
            <a:ext cx="4359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代入已知值</a:t>
            </a:r>
          </a:p>
        </p:txBody>
      </p:sp>
      <p:graphicFrame>
        <p:nvGraphicFramePr>
          <p:cNvPr id="435216" name="Object 16">
            <a:extLst>
              <a:ext uri="{FF2B5EF4-FFF2-40B4-BE49-F238E27FC236}">
                <a16:creationId xmlns:a16="http://schemas.microsoft.com/office/drawing/2014/main" id="{47AEA004-8830-A527-39DE-CF7366921B01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90800" y="2971800"/>
          <a:ext cx="3281363" cy="5032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公式" r:id="rId4" imgW="1409400" imgH="215640" progId="Equation.3">
                  <p:embed/>
                </p:oleObj>
              </mc:Choice>
              <mc:Fallback>
                <p:oleObj name="公式" r:id="rId4" imgW="1409400" imgH="21564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2971800"/>
                        <a:ext cx="32813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17" name="Text Box 17">
            <a:extLst>
              <a:ext uri="{FF2B5EF4-FFF2-40B4-BE49-F238E27FC236}">
                <a16:creationId xmlns:a16="http://schemas.microsoft.com/office/drawing/2014/main" id="{009FA97C-5B6B-9B33-5A9B-B168F6BFE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1600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可得：</a:t>
            </a:r>
          </a:p>
        </p:txBody>
      </p:sp>
      <p:graphicFrame>
        <p:nvGraphicFramePr>
          <p:cNvPr id="435218" name="Object 18">
            <a:extLst>
              <a:ext uri="{FF2B5EF4-FFF2-40B4-BE49-F238E27FC236}">
                <a16:creationId xmlns:a16="http://schemas.microsoft.com/office/drawing/2014/main" id="{AE6E5ECA-153C-0CB4-63E6-56DE4E93A9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3581400"/>
          <a:ext cx="1371600" cy="596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公式" r:id="rId6" imgW="495000" imgH="215640" progId="Equation.3">
                  <p:embed/>
                </p:oleObj>
              </mc:Choice>
              <mc:Fallback>
                <p:oleObj name="公式" r:id="rId6" imgW="495000" imgH="21564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3581400"/>
                        <a:ext cx="13716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36" name="WordArt 36">
            <a:extLst>
              <a:ext uri="{FF2B5EF4-FFF2-40B4-BE49-F238E27FC236}">
                <a16:creationId xmlns:a16="http://schemas.microsoft.com/office/drawing/2014/main" id="{6AF5F7FD-9233-4EED-9BE1-368122FF4A2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55650" y="476250"/>
            <a:ext cx="838200" cy="1447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楷体_GB2312"/>
              </a:rPr>
              <a:t>解</a:t>
            </a:r>
          </a:p>
        </p:txBody>
      </p:sp>
      <p:sp>
        <p:nvSpPr>
          <p:cNvPr id="435237" name="PB16"/>
          <p:cNvSpPr/>
          <p:nvPr/>
        </p:nvSpPr>
        <p:spPr>
          <a:xfrm>
            <a:off x="0" y="6839712"/>
            <a:ext cx="356839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35238" name="PageNumberTextBox1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《基尔霍夫定律》PPT课件全文共41页，当前为第16页。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352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3523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523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35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5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35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5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3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43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43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435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435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43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4" presetClass="entr" presetSubtype="5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435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6236" name="Rectangle 12">
            <a:extLst>
              <a:ext uri="{FF2B5EF4-FFF2-40B4-BE49-F238E27FC236}">
                <a16:creationId xmlns:a16="http://schemas.microsoft.com/office/drawing/2014/main" id="{886BA5FF-BA9A-105B-B61C-9C83E876FED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438400" y="1447800"/>
            <a:ext cx="5257800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zh-CN" altLang="en-US" sz="2800" b="1">
                <a:ea typeface="楷体_GB2312" pitchFamily="49" charset="-122"/>
              </a:rPr>
              <a:t>电路如下图所示，求电流</a:t>
            </a:r>
            <a:r>
              <a:rPr lang="zh-CN" altLang="en-US" sz="2800"/>
              <a:t>     。</a:t>
            </a:r>
          </a:p>
        </p:txBody>
      </p:sp>
      <p:sp>
        <p:nvSpPr>
          <p:cNvPr id="436237" name="Text Box 13">
            <a:extLst>
              <a:ext uri="{FF2B5EF4-FFF2-40B4-BE49-F238E27FC236}">
                <a16:creationId xmlns:a16="http://schemas.microsoft.com/office/drawing/2014/main" id="{439A2518-8441-7554-BEE5-4C2F911DC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1800">
              <a:latin typeface="Arial" pitchFamily="34" charset="0"/>
            </a:endParaRPr>
          </a:p>
        </p:txBody>
      </p:sp>
      <p:graphicFrame>
        <p:nvGraphicFramePr>
          <p:cNvPr id="436238" name="Object 14">
            <a:extLst>
              <a:ext uri="{FF2B5EF4-FFF2-40B4-BE49-F238E27FC236}">
                <a16:creationId xmlns:a16="http://schemas.microsoft.com/office/drawing/2014/main" id="{79E5F2D6-C890-0A6A-55A4-F45BCF81CB84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6553200" y="1447800"/>
          <a:ext cx="393700" cy="5905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name="公式" r:id="rId2" imgW="152280" imgH="228600" progId="Equation.3">
                  <p:embed/>
                </p:oleObj>
              </mc:Choice>
              <mc:Fallback>
                <p:oleObj name="公式" r:id="rId2" imgW="15228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553200" y="1447800"/>
                        <a:ext cx="39370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6256" name="WordArt 32">
            <a:extLst>
              <a:ext uri="{FF2B5EF4-FFF2-40B4-BE49-F238E27FC236}">
                <a16:creationId xmlns:a16="http://schemas.microsoft.com/office/drawing/2014/main" id="{0E95BE2E-0960-5858-D09B-98EE609F976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4213" y="260350"/>
            <a:ext cx="1524000" cy="1066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9525">
                  <a:rou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楷体_GB2312"/>
              </a:rPr>
              <a:t>例题</a:t>
            </a:r>
          </a:p>
        </p:txBody>
      </p:sp>
      <p:grpSp>
        <p:nvGrpSpPr>
          <p:cNvPr id="436257" name="Group 33">
            <a:extLst>
              <a:ext uri="{FF2B5EF4-FFF2-40B4-BE49-F238E27FC236}">
                <a16:creationId xmlns:a16="http://schemas.microsoft.com/office/drawing/2014/main" id="{19DFE1BF-0EEB-4308-1693-B6F5644FE3FA}"/>
              </a:ext>
            </a:extLst>
          </p:cNvPr>
          <p:cNvGrpSpPr/>
          <p:nvPr/>
        </p:nvGrpSpPr>
        <p:grpSpPr>
          <a:xfrm>
            <a:off x="2362200" y="2133600"/>
            <a:ext cx="5029200" cy="3352800"/>
            <a:chOff x="192" y="1584"/>
            <a:chExt cx="3168" cy="2112"/>
          </a:xfrm>
        </p:grpSpPr>
        <p:grpSp>
          <p:nvGrpSpPr>
            <p:cNvPr id="436258" name="Group 34">
              <a:extLst>
                <a:ext uri="{FF2B5EF4-FFF2-40B4-BE49-F238E27FC236}">
                  <a16:creationId xmlns:a16="http://schemas.microsoft.com/office/drawing/2014/main" id="{667510A1-4E76-729A-2491-D210AE0BBCC4}"/>
                </a:ext>
              </a:extLst>
            </p:cNvPr>
            <p:cNvGrpSpPr/>
            <p:nvPr/>
          </p:nvGrpSpPr>
          <p:grpSpPr>
            <a:xfrm>
              <a:off x="960" y="1584"/>
              <a:ext cx="288" cy="336"/>
              <a:chOff x="960" y="1584"/>
              <a:chExt cx="288" cy="336"/>
            </a:xfrm>
          </p:grpSpPr>
          <p:sp>
            <p:nvSpPr>
              <p:cNvPr id="436259" name="Line 35">
                <a:extLst>
                  <a:ext uri="{FF2B5EF4-FFF2-40B4-BE49-F238E27FC236}">
                    <a16:creationId xmlns:a16="http://schemas.microsoft.com/office/drawing/2014/main" id="{56E34E1B-62EF-5FDC-6E91-318A066741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0" y="192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aphicFrame>
            <p:nvGraphicFramePr>
              <p:cNvPr id="436260" name="Object 36">
                <a:extLst>
                  <a:ext uri="{FF2B5EF4-FFF2-40B4-BE49-F238E27FC236}">
                    <a16:creationId xmlns:a16="http://schemas.microsoft.com/office/drawing/2014/main" id="{328622B4-677F-79EC-3E3A-3CF9AA15F8F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08" y="1584"/>
              <a:ext cx="203" cy="305"/>
            </p:xfrm>
            <a:graphic>
              <a:graphicData uri="http://schemas.openxmlformats.org/presentationml/2006/ole">
                <mc:AlternateContent>
                  <mc:Choice xmlns:v="urn:schemas-microsoft-com:vml" Requires="v">
                    <p:oleObj spid="_x0000_s1046" name="公式" r:id="rId4" imgW="152280" imgH="228600" progId="Equation.3">
                      <p:embed/>
                    </p:oleObj>
                  </mc:Choice>
                  <mc:Fallback>
                    <p:oleObj name="公式" r:id="rId4" imgW="152280" imgH="228600" progId="Equation.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008" y="1584"/>
                            <a:ext cx="203" cy="30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36261" name="Group 37">
              <a:extLst>
                <a:ext uri="{FF2B5EF4-FFF2-40B4-BE49-F238E27FC236}">
                  <a16:creationId xmlns:a16="http://schemas.microsoft.com/office/drawing/2014/main" id="{03EDAD6A-6779-577A-A144-9576D32F2FD8}"/>
                </a:ext>
              </a:extLst>
            </p:cNvPr>
            <p:cNvGrpSpPr/>
            <p:nvPr/>
          </p:nvGrpSpPr>
          <p:grpSpPr>
            <a:xfrm>
              <a:off x="192" y="1632"/>
              <a:ext cx="3168" cy="2064"/>
              <a:chOff x="192" y="1632"/>
              <a:chExt cx="3168" cy="2064"/>
            </a:xfrm>
          </p:grpSpPr>
          <p:sp>
            <p:nvSpPr>
              <p:cNvPr id="436262" name="Line 38">
                <a:extLst>
                  <a:ext uri="{FF2B5EF4-FFF2-40B4-BE49-F238E27FC236}">
                    <a16:creationId xmlns:a16="http://schemas.microsoft.com/office/drawing/2014/main" id="{B68C8C91-C7CD-0FEA-8978-9BF9602526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" y="1928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436263" name="Group 39">
                <a:extLst>
                  <a:ext uri="{FF2B5EF4-FFF2-40B4-BE49-F238E27FC236}">
                    <a16:creationId xmlns:a16="http://schemas.microsoft.com/office/drawing/2014/main" id="{5E845595-ACB0-79BB-5FEB-F28CCE49E50E}"/>
                  </a:ext>
                </a:extLst>
              </p:cNvPr>
              <p:cNvGrpSpPr/>
              <p:nvPr/>
            </p:nvGrpSpPr>
            <p:grpSpPr>
              <a:xfrm>
                <a:off x="192" y="1632"/>
                <a:ext cx="3168" cy="2064"/>
                <a:chOff x="192" y="1632"/>
                <a:chExt cx="3168" cy="2064"/>
              </a:xfrm>
            </p:grpSpPr>
            <p:grpSp>
              <p:nvGrpSpPr>
                <p:cNvPr id="436264" name="Group 40">
                  <a:extLst>
                    <a:ext uri="{FF2B5EF4-FFF2-40B4-BE49-F238E27FC236}">
                      <a16:creationId xmlns:a16="http://schemas.microsoft.com/office/drawing/2014/main" id="{3A4BD116-F79A-3509-AB71-194BAF55134A}"/>
                    </a:ext>
                  </a:extLst>
                </p:cNvPr>
                <p:cNvGrpSpPr/>
                <p:nvPr/>
              </p:nvGrpSpPr>
              <p:grpSpPr>
                <a:xfrm>
                  <a:off x="192" y="1728"/>
                  <a:ext cx="3168" cy="1968"/>
                  <a:chOff x="192" y="1680"/>
                  <a:chExt cx="3168" cy="1968"/>
                </a:xfrm>
              </p:grpSpPr>
              <p:graphicFrame>
                <p:nvGraphicFramePr>
                  <p:cNvPr id="436265" name="Object 41">
                    <a:extLst>
                      <a:ext uri="{FF2B5EF4-FFF2-40B4-BE49-F238E27FC236}">
                        <a16:creationId xmlns:a16="http://schemas.microsoft.com/office/drawing/2014/main" id="{E2507615-8A5E-6BDA-482E-DDAF8010FF96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344" y="1680"/>
                  <a:ext cx="288" cy="24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1047" name="公式" r:id="rId6" imgW="190440" imgH="228600" progId="Equation.3">
                          <p:embed/>
                        </p:oleObj>
                      </mc:Choice>
                      <mc:Fallback>
                        <p:oleObj name="公式" r:id="rId6" imgW="190440" imgH="228600" progId="Equation.3">
                          <p:embed/>
                          <p:pic>
                            <p:nvPicPr>
                              <p:cNvPr id="0" name="OLE substitute image"/>
                              <p:cNvPicPr/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1344" y="1680"/>
                                <a:ext cx="288" cy="24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pSp>
                <p:nvGrpSpPr>
                  <p:cNvPr id="436266" name="Group 42">
                    <a:extLst>
                      <a:ext uri="{FF2B5EF4-FFF2-40B4-BE49-F238E27FC236}">
                        <a16:creationId xmlns:a16="http://schemas.microsoft.com/office/drawing/2014/main" id="{87E9D061-8DD5-01A5-74F6-3BC7564D417D}"/>
                      </a:ext>
                    </a:extLst>
                  </p:cNvPr>
                  <p:cNvGrpSpPr/>
                  <p:nvPr/>
                </p:nvGrpSpPr>
                <p:grpSpPr>
                  <a:xfrm>
                    <a:off x="192" y="1728"/>
                    <a:ext cx="3168" cy="1920"/>
                    <a:chOff x="192" y="1728"/>
                    <a:chExt cx="3168" cy="1920"/>
                  </a:xfrm>
                </p:grpSpPr>
                <p:graphicFrame>
                  <p:nvGraphicFramePr>
                    <p:cNvPr id="436267" name="Object 43">
                      <a:extLst>
                        <a:ext uri="{FF2B5EF4-FFF2-40B4-BE49-F238E27FC236}">
                          <a16:creationId xmlns:a16="http://schemas.microsoft.com/office/drawing/2014/main" id="{7BEFB334-830A-B3D2-A2CF-B78F361E53BD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393" y="2310"/>
                    <a:ext cx="269" cy="227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1048" name="公式" r:id="rId8" imgW="177480" imgH="215640" progId="Equation.3">
                            <p:embed/>
                          </p:oleObj>
                        </mc:Choice>
                        <mc:Fallback>
                          <p:oleObj name="公式" r:id="rId8" imgW="177480" imgH="215640" progId="Equation.3">
                            <p:embed/>
                            <p:pic>
                              <p:nvPicPr>
                                <p:cNvPr id="0" name="OLE substitute image"/>
                                <p:cNvPicPr/>
                                <p:nvPr/>
                              </p:nvPicPr>
                              <p:blipFill>
                                <a:blip r:embed="rId9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393" y="2310"/>
                                  <a:ext cx="269" cy="227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436268" name="Object 44">
                      <a:extLst>
                        <a:ext uri="{FF2B5EF4-FFF2-40B4-BE49-F238E27FC236}">
                          <a16:creationId xmlns:a16="http://schemas.microsoft.com/office/drawing/2014/main" id="{7D19C29C-FCAD-AD92-AFB8-8A1889584AEA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912" y="2695"/>
                    <a:ext cx="288" cy="226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1049" name="公式" r:id="rId10" imgW="190440" imgH="215640" progId="Equation.3">
                            <p:embed/>
                          </p:oleObj>
                        </mc:Choice>
                        <mc:Fallback>
                          <p:oleObj name="公式" r:id="rId10" imgW="190440" imgH="215640" progId="Equation.3">
                            <p:embed/>
                            <p:pic>
                              <p:nvPicPr>
                                <p:cNvPr id="0" name="OLE substitute image"/>
                                <p:cNvPicPr/>
                                <p:nvPr/>
                              </p:nvPicPr>
                              <p:blipFill>
                                <a:blip r:embed="rId11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912" y="2695"/>
                                  <a:ext cx="288" cy="226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436269" name="Object 45">
                      <a:extLst>
                        <a:ext uri="{FF2B5EF4-FFF2-40B4-BE49-F238E27FC236}">
                          <a16:creationId xmlns:a16="http://schemas.microsoft.com/office/drawing/2014/main" id="{8EC39AE1-6D75-1C78-E740-BA0825C5E82C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3072" y="2592"/>
                    <a:ext cx="288" cy="240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1050" name="公式" r:id="rId12" imgW="190440" imgH="228600" progId="Equation.3">
                            <p:embed/>
                          </p:oleObj>
                        </mc:Choice>
                        <mc:Fallback>
                          <p:oleObj name="公式" r:id="rId12" imgW="190440" imgH="228600" progId="Equation.3">
                            <p:embed/>
                            <p:pic>
                              <p:nvPicPr>
                                <p:cNvPr id="0" name="OLE substitute image"/>
                                <p:cNvPicPr/>
                                <p:nvPr/>
                              </p:nvPicPr>
                              <p:blipFill>
                                <a:blip r:embed="rId13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3072" y="2592"/>
                                  <a:ext cx="288" cy="24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436270" name="Object 46">
                      <a:extLst>
                        <a:ext uri="{FF2B5EF4-FFF2-40B4-BE49-F238E27FC236}">
                          <a16:creationId xmlns:a16="http://schemas.microsoft.com/office/drawing/2014/main" id="{20405898-9F8E-0729-5AC2-518FA3AA3863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2160" y="2598"/>
                    <a:ext cx="288" cy="227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1051" name="公式" r:id="rId14" imgW="190440" imgH="215640" progId="Equation.3">
                            <p:embed/>
                          </p:oleObj>
                        </mc:Choice>
                        <mc:Fallback>
                          <p:oleObj name="公式" r:id="rId14" imgW="190440" imgH="215640" progId="Equation.3">
                            <p:embed/>
                            <p:pic>
                              <p:nvPicPr>
                                <p:cNvPr id="0" name="OLE substitute image"/>
                                <p:cNvPicPr/>
                                <p:nvPr/>
                              </p:nvPicPr>
                              <p:blipFill>
                                <a:blip r:embed="rId15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2160" y="2598"/>
                                  <a:ext cx="288" cy="227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pSp>
                  <p:nvGrpSpPr>
                    <p:cNvPr id="436271" name="Group 47">
                      <a:extLst>
                        <a:ext uri="{FF2B5EF4-FFF2-40B4-BE49-F238E27FC236}">
                          <a16:creationId xmlns:a16="http://schemas.microsoft.com/office/drawing/2014/main" id="{12416DDC-FF8B-5302-9E74-CA6277E3B7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" y="1728"/>
                      <a:ext cx="2880" cy="1920"/>
                      <a:chOff x="192" y="1728"/>
                      <a:chExt cx="2880" cy="1920"/>
                    </a:xfrm>
                  </p:grpSpPr>
                  <p:grpSp>
                    <p:nvGrpSpPr>
                      <p:cNvPr id="436272" name="Group 48">
                        <a:extLst>
                          <a:ext uri="{FF2B5EF4-FFF2-40B4-BE49-F238E27FC236}">
                            <a16:creationId xmlns:a16="http://schemas.microsoft.com/office/drawing/2014/main" id="{91A4C35B-BFC3-4406-FDB3-006FFF19099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2" y="1728"/>
                        <a:ext cx="2880" cy="1920"/>
                        <a:chOff x="192" y="1728"/>
                        <a:chExt cx="2880" cy="1920"/>
                      </a:xfrm>
                    </p:grpSpPr>
                    <p:sp>
                      <p:nvSpPr>
                        <p:cNvPr id="436273" name="Line 49">
                          <a:extLst>
                            <a:ext uri="{FF2B5EF4-FFF2-40B4-BE49-F238E27FC236}">
                              <a16:creationId xmlns:a16="http://schemas.microsoft.com/office/drawing/2014/main" id="{FBF481CC-1CD2-8E9E-8858-42FD695B73A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36" y="2784"/>
                          <a:ext cx="96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defPPr>
                            <a:defRPr lang="zh-CN"/>
                          </a:defPPr>
                          <a:lvl1pPr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endParaRPr lang="zh-CN" altLang="en-US"/>
                        </a:p>
                      </p:txBody>
                    </p:sp>
                    <p:grpSp>
                      <p:nvGrpSpPr>
                        <p:cNvPr id="436274" name="Group 50">
                          <a:extLst>
                            <a:ext uri="{FF2B5EF4-FFF2-40B4-BE49-F238E27FC236}">
                              <a16:creationId xmlns:a16="http://schemas.microsoft.com/office/drawing/2014/main" id="{E1E91BA7-1F6A-CF8A-9631-93E09F19968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2" y="1728"/>
                          <a:ext cx="2880" cy="1920"/>
                          <a:chOff x="192" y="1728"/>
                          <a:chExt cx="2880" cy="1920"/>
                        </a:xfrm>
                      </p:grpSpPr>
                      <p:grpSp>
                        <p:nvGrpSpPr>
                          <p:cNvPr id="436275" name="Group 51">
                            <a:extLst>
                              <a:ext uri="{FF2B5EF4-FFF2-40B4-BE49-F238E27FC236}">
                                <a16:creationId xmlns:a16="http://schemas.microsoft.com/office/drawing/2014/main" id="{366D74C2-F152-A39F-D8E0-B72F36EBC84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92" y="1728"/>
                            <a:ext cx="2880" cy="1920"/>
                            <a:chOff x="192" y="1728"/>
                            <a:chExt cx="2880" cy="1920"/>
                          </a:xfrm>
                        </p:grpSpPr>
                        <p:grpSp>
                          <p:nvGrpSpPr>
                            <p:cNvPr id="436276" name="Group 52">
                              <a:extLst>
                                <a:ext uri="{FF2B5EF4-FFF2-40B4-BE49-F238E27FC236}">
                                  <a16:creationId xmlns:a16="http://schemas.microsoft.com/office/drawing/2014/main" id="{4613969E-D5B4-90EC-D731-75E60AB9DBA7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92" y="1728"/>
                              <a:ext cx="2880" cy="1920"/>
                              <a:chOff x="288" y="1488"/>
                              <a:chExt cx="2880" cy="1920"/>
                            </a:xfrm>
                          </p:grpSpPr>
                          <p:grpSp>
                            <p:nvGrpSpPr>
                              <p:cNvPr id="436277" name="Group 53">
                                <a:extLst>
                                  <a:ext uri="{FF2B5EF4-FFF2-40B4-BE49-F238E27FC236}">
                                    <a16:creationId xmlns:a16="http://schemas.microsoft.com/office/drawing/2014/main" id="{A2EE6353-B036-C7B0-67D0-1559AD208049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288" y="1680"/>
                                <a:ext cx="2880" cy="1728"/>
                                <a:chOff x="288" y="1680"/>
                                <a:chExt cx="2880" cy="1728"/>
                              </a:xfrm>
                            </p:grpSpPr>
                            <p:grpSp>
                              <p:nvGrpSpPr>
                                <p:cNvPr id="436278" name="Group 54">
                                  <a:extLst>
                                    <a:ext uri="{FF2B5EF4-FFF2-40B4-BE49-F238E27FC236}">
                                      <a16:creationId xmlns:a16="http://schemas.microsoft.com/office/drawing/2014/main" id="{DA2FACD3-BC86-E719-B4F9-2E9817B56042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288" y="1680"/>
                                  <a:ext cx="2880" cy="1728"/>
                                  <a:chOff x="288" y="1680"/>
                                  <a:chExt cx="2880" cy="1728"/>
                                </a:xfrm>
                              </p:grpSpPr>
                              <p:grpSp>
                                <p:nvGrpSpPr>
                                  <p:cNvPr id="436279" name="Group 55">
                                    <a:extLst>
                                      <a:ext uri="{FF2B5EF4-FFF2-40B4-BE49-F238E27FC236}">
                                        <a16:creationId xmlns:a16="http://schemas.microsoft.com/office/drawing/2014/main" id="{A7E2299F-52AE-3107-AF16-DF05D6A00BB1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288" y="1728"/>
                                    <a:ext cx="192" cy="1680"/>
                                    <a:chOff x="528" y="1728"/>
                                    <a:chExt cx="192" cy="1680"/>
                                  </a:xfrm>
                                </p:grpSpPr>
                                <p:sp>
                                  <p:nvSpPr>
                                    <p:cNvPr id="436280" name="Line 56">
                                      <a:extLst>
                                        <a:ext uri="{FF2B5EF4-FFF2-40B4-BE49-F238E27FC236}">
                                          <a16:creationId xmlns:a16="http://schemas.microsoft.com/office/drawing/2014/main" id="{7F5789D8-A405-D0E4-9ED2-20E8CE88C11A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624" y="1728"/>
                                      <a:ext cx="0" cy="288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9525">
                                      <a:solidFill>
                                        <a:schemeClr val="tx1"/>
                                      </a:solidFill>
                                      <a:rou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>
                                      <a:defPPr>
                                        <a:defRPr lang="zh-CN"/>
                                      </a:defPPr>
                                      <a:lvl1pPr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1pPr>
                                      <a:lvl2pPr marL="4572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2pPr>
                                      <a:lvl3pPr marL="9144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3pPr>
                                      <a:lvl4pPr marL="13716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4pPr>
                                      <a:lvl5pPr marL="18288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5pPr>
                                      <a:lvl6pPr marL="22860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6pPr>
                                      <a:lvl7pPr marL="27432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7pPr>
                                      <a:lvl8pPr marL="32004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8pPr>
                                      <a:lvl9pPr marL="36576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9pPr>
                                    </a:lstStyle>
                                    <a:p>
                                      <a:endParaRPr lang="zh-CN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436281" name="Rectangle 57">
                                      <a:extLst>
                                        <a:ext uri="{FF2B5EF4-FFF2-40B4-BE49-F238E27FC236}">
                                          <a16:creationId xmlns:a16="http://schemas.microsoft.com/office/drawing/2014/main" id="{78D851FA-4C25-7C0D-394D-EAD59FFB0CC7}"/>
                                        </a:ext>
                                      </a:extLst>
                                    </p:cNvPr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576" y="2016"/>
                                      <a:ext cx="96" cy="336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 w="9525">
                                      <a:solidFill>
                                        <a:schemeClr val="tx1"/>
                                      </a:solidFill>
                                      <a:miter lim="800000"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chemeClr val="accent1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 wrap="none" anchor="ctr"/>
                                    <a:lstStyle>
                                      <a:defPPr>
                                        <a:defRPr lang="zh-CN"/>
                                      </a:defPPr>
                                      <a:lvl1pPr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1pPr>
                                      <a:lvl2pPr marL="4572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2pPr>
                                      <a:lvl3pPr marL="9144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3pPr>
                                      <a:lvl4pPr marL="13716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4pPr>
                                      <a:lvl5pPr marL="18288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5pPr>
                                      <a:lvl6pPr marL="22860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6pPr>
                                      <a:lvl7pPr marL="27432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7pPr>
                                      <a:lvl8pPr marL="32004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8pPr>
                                      <a:lvl9pPr marL="36576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9pPr>
                                    </a:lstStyle>
                                    <a:p>
                                      <a:endParaRPr lang="zh-CN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436282" name="Line 58">
                                      <a:extLst>
                                        <a:ext uri="{FF2B5EF4-FFF2-40B4-BE49-F238E27FC236}">
                                          <a16:creationId xmlns:a16="http://schemas.microsoft.com/office/drawing/2014/main" id="{B6698809-CC85-0539-71C7-AC7B02B83CE2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624" y="2352"/>
                                      <a:ext cx="0" cy="816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9525">
                                      <a:solidFill>
                                        <a:schemeClr val="tx1"/>
                                      </a:solidFill>
                                      <a:rou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>
                                      <a:defPPr>
                                        <a:defRPr lang="zh-CN"/>
                                      </a:defPPr>
                                      <a:lvl1pPr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1pPr>
                                      <a:lvl2pPr marL="4572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2pPr>
                                      <a:lvl3pPr marL="9144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3pPr>
                                      <a:lvl4pPr marL="13716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4pPr>
                                      <a:lvl5pPr marL="18288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5pPr>
                                      <a:lvl6pPr marL="22860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6pPr>
                                      <a:lvl7pPr marL="27432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7pPr>
                                      <a:lvl8pPr marL="32004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8pPr>
                                      <a:lvl9pPr marL="36576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9pPr>
                                    </a:lstStyle>
                                    <a:p>
                                      <a:endParaRPr lang="zh-CN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436283" name="AutoShape 59">
                                      <a:extLst>
                                        <a:ext uri="{FF2B5EF4-FFF2-40B4-BE49-F238E27FC236}">
                                          <a16:creationId xmlns:a16="http://schemas.microsoft.com/office/drawing/2014/main" id="{6DF583A3-E774-9250-DD67-74FEE28856A8}"/>
                                        </a:ext>
                                      </a:extLst>
                                    </p:cNvPr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528" y="2592"/>
                                      <a:ext cx="192" cy="240"/>
                                    </a:xfrm>
                                    <a:prstGeom prst="flowChartConnector">
                                      <a:avLst/>
                                    </a:prstGeom>
                                    <a:noFill/>
                                    <a:ln w="9525">
                                      <a:solidFill>
                                        <a:schemeClr val="tx1"/>
                                      </a:solidFill>
                                      <a:rou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chemeClr val="accent1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 wrap="none" anchor="ctr"/>
                                    <a:lstStyle>
                                      <a:defPPr>
                                        <a:defRPr lang="zh-CN"/>
                                      </a:defPPr>
                                      <a:lvl1pPr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1pPr>
                                      <a:lvl2pPr marL="4572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2pPr>
                                      <a:lvl3pPr marL="9144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3pPr>
                                      <a:lvl4pPr marL="13716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4pPr>
                                      <a:lvl5pPr marL="18288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5pPr>
                                      <a:lvl6pPr marL="22860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6pPr>
                                      <a:lvl7pPr marL="27432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7pPr>
                                      <a:lvl8pPr marL="32004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8pPr>
                                      <a:lvl9pPr marL="36576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9pPr>
                                    </a:lstStyle>
                                    <a:p>
                                      <a:endParaRPr lang="zh-CN" altLang="en-US"/>
                                    </a:p>
                                  </p:txBody>
                                </p:sp>
                                <p:sp>
                                  <p:nvSpPr>
                                    <p:cNvPr id="436284" name="Line 60">
                                      <a:extLst>
                                        <a:ext uri="{FF2B5EF4-FFF2-40B4-BE49-F238E27FC236}">
                                          <a16:creationId xmlns:a16="http://schemas.microsoft.com/office/drawing/2014/main" id="{4282CEBE-E9B2-C2D8-E40E-4D05B712CC01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 flipH="1">
                                      <a:off x="624" y="3168"/>
                                      <a:ext cx="0" cy="24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9525">
                                      <a:solidFill>
                                        <a:schemeClr val="tx1"/>
                                      </a:solidFill>
                                      <a:rou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>
                                      <a:defPPr>
                                        <a:defRPr lang="zh-CN"/>
                                      </a:defPPr>
                                      <a:lvl1pPr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1pPr>
                                      <a:lvl2pPr marL="4572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2pPr>
                                      <a:lvl3pPr marL="9144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3pPr>
                                      <a:lvl4pPr marL="13716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4pPr>
                                      <a:lvl5pPr marL="1828800" algn="l" rtl="0" eaLnBrk="0" fontAlgn="base" hangingPunct="0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5pPr>
                                      <a:lvl6pPr marL="22860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6pPr>
                                      <a:lvl7pPr marL="27432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7pPr>
                                      <a:lvl8pPr marL="32004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8pPr>
                                      <a:lvl9pPr marL="3657600" algn="l" defTabSz="914400" rtl="0" eaLnBrk="1" latinLnBrk="0" hangingPunct="1">
                                        <a:defRPr sz="2200" kern="1200">
                                          <a:solidFill>
                                            <a:schemeClr val="tx1"/>
                                          </a:solidFill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  <a:cs typeface="+mn-cs"/>
                                        </a:defRPr>
                                      </a:lvl9pPr>
                                    </a:lstStyle>
                                    <a:p>
                                      <a:endParaRPr lang="zh-CN" altLang="en-US"/>
                                    </a:p>
                                  </p:txBody>
                                </p:sp>
                              </p:grpSp>
                              <p:grpSp>
                                <p:nvGrpSpPr>
                                  <p:cNvPr id="436285" name="Group 61">
                                    <a:extLst>
                                      <a:ext uri="{FF2B5EF4-FFF2-40B4-BE49-F238E27FC236}">
                                        <a16:creationId xmlns:a16="http://schemas.microsoft.com/office/drawing/2014/main" id="{6FEE6334-C9FA-95B9-E0EB-DE5A0B10BA16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384" y="1680"/>
                                    <a:ext cx="2784" cy="1728"/>
                                    <a:chOff x="384" y="1680"/>
                                    <a:chExt cx="2784" cy="1728"/>
                                  </a:xfrm>
                                </p:grpSpPr>
                                <p:grpSp>
                                  <p:nvGrpSpPr>
                                    <p:cNvPr id="436286" name="Group 62">
                                      <a:extLst>
                                        <a:ext uri="{FF2B5EF4-FFF2-40B4-BE49-F238E27FC236}">
                                          <a16:creationId xmlns:a16="http://schemas.microsoft.com/office/drawing/2014/main" id="{EEC636B2-0E98-D8E7-D157-FE3E7D4DCAE2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384" y="1680"/>
                                      <a:ext cx="1344" cy="1728"/>
                                      <a:chOff x="384" y="1680"/>
                                      <a:chExt cx="1344" cy="1728"/>
                                    </a:xfrm>
                                  </p:grpSpPr>
                                  <p:sp>
                                    <p:nvSpPr>
                                      <p:cNvPr id="436287" name="Line 6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8143C328-5E6E-049E-938F-A242C25E5810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384" y="3408"/>
                                        <a:ext cx="576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88" name="Line 6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CCF24D6-EA6D-92C2-6624-378CB2F7F9B1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384" y="1728"/>
                                        <a:ext cx="1008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89" name="Line 65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C6F1625F-49A5-F9A4-80FF-15BCCF176970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960" y="1728"/>
                                        <a:ext cx="0" cy="624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0" name="Rectangle 6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8D5B5A3E-AC6D-D8B8-BF6C-237CFA86F2BF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912" y="2352"/>
                                        <a:ext cx="96" cy="38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miter lim="800000"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chemeClr val="accent1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 wrap="none" anchor="ctr"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1" name="Line 6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EAE46CC7-BF45-B45F-CFA3-D09AD5F91C04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960" y="2744"/>
                                        <a:ext cx="0" cy="656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2" name="Rectangle 68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1214B928-CAD9-26E3-0D97-70D1249E4FDA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392" y="1680"/>
                                        <a:ext cx="336" cy="96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miter lim="800000"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chemeClr val="accent1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 wrap="none" anchor="ctr"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436293" name="Group 69">
                                      <a:extLst>
                                        <a:ext uri="{FF2B5EF4-FFF2-40B4-BE49-F238E27FC236}">
                                          <a16:creationId xmlns:a16="http://schemas.microsoft.com/office/drawing/2014/main" id="{24225AF8-D0E3-F4BF-A596-21B1D086E69F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1728" y="1728"/>
                                      <a:ext cx="1440" cy="1680"/>
                                      <a:chOff x="1728" y="1728"/>
                                      <a:chExt cx="1440" cy="1680"/>
                                    </a:xfrm>
                                  </p:grpSpPr>
                                  <p:sp>
                                    <p:nvSpPr>
                                      <p:cNvPr id="436294" name="Line 70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53EBDB01-DD86-6B20-9FED-EA1865C1CEED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728" y="1728"/>
                                        <a:ext cx="1392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5" name="Line 71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83377ACF-39D2-40B2-627B-32A8826324BD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2160" y="1728"/>
                                        <a:ext cx="0" cy="528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6" name="Rectangle 7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AAD59468-0B91-396C-0A37-3D6A6EE7C587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2112" y="2264"/>
                                        <a:ext cx="96" cy="38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miter lim="800000"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chemeClr val="accent1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 wrap="none" anchor="ctr"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7" name="Line 7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BBF8097A-F42F-F592-4521-1BB041217AF0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2160" y="2656"/>
                                        <a:ext cx="0" cy="752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8" name="Line 7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566C0E72-221F-436D-DACB-50CE27EEF894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2160" y="3408"/>
                                        <a:ext cx="960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299" name="Line 75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A2B2323C-8479-27C7-F8FC-D7CF7F64ADEA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3120" y="1728"/>
                                        <a:ext cx="0" cy="528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300" name="Rectangle 7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03344120-C796-5495-27E6-C91123E714F8}"/>
                                          </a:ext>
                                        </a:extLst>
                                      </p:cNvPr>
                                      <p:cNvSpPr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3072" y="2256"/>
                                        <a:ext cx="96" cy="38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miter lim="800000"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chemeClr val="accent1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 wrap="none" anchor="ctr"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436301" name="Line 7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29A69DD8-AE4E-2B9C-8EA2-C4C5DA58E472}"/>
                                          </a:ext>
                                        </a:extLst>
                                      </p:cNvPr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 flipH="1">
                                        <a:off x="3120" y="2640"/>
                                        <a:ext cx="0" cy="768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9525">
                                        <a:solidFill>
                                          <a:schemeClr val="tx1"/>
                                        </a:solidFill>
                                        <a:rou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>
                                        <a:defPPr>
                                          <a:defRPr lang="zh-CN"/>
                                        </a:defPPr>
                                        <a:lvl1pPr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1pPr>
                                        <a:lvl2pPr marL="4572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2pPr>
                                        <a:lvl3pPr marL="9144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3pPr>
                                        <a:lvl4pPr marL="13716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4pPr>
                                        <a:lvl5pPr marL="1828800" algn="l" rtl="0" eaLnBrk="0" fontAlgn="base" hangingPunct="0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5pPr>
                                        <a:lvl6pPr marL="22860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6pPr>
                                        <a:lvl7pPr marL="27432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7pPr>
                                        <a:lvl8pPr marL="32004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8pPr>
                                        <a:lvl9pPr marL="3657600" algn="l" defTabSz="914400" rtl="0" eaLnBrk="1" latinLnBrk="0" hangingPunct="1">
                                          <a:defRPr sz="2200" kern="1200">
                                            <a:solidFill>
                                              <a:schemeClr val="tx1"/>
                                            </a:solidFill>
                                            <a:latin typeface="Times New Roman" panose="02020603050405020304" pitchFamily="18" charset="0"/>
                                            <a:ea typeface="宋体" panose="02010600030101010101" pitchFamily="2" charset="-122"/>
                                            <a:cs typeface="+mn-cs"/>
                                          </a:defRPr>
                                        </a:lvl9pPr>
                                      </a:lstStyle>
                                      <a:p>
                                        <a:endParaRPr lang="zh-CN" altLang="en-US"/>
                                      </a:p>
                                    </p:txBody>
                                  </p:sp>
                                </p:grpSp>
                              </p:grpSp>
                            </p:grpSp>
                            <p:sp>
                              <p:nvSpPr>
                                <p:cNvPr id="436302" name="AutoShape 78">
                                  <a:extLst>
                                    <a:ext uri="{FF2B5EF4-FFF2-40B4-BE49-F238E27FC236}">
                                      <a16:creationId xmlns:a16="http://schemas.microsoft.com/office/drawing/2014/main" id="{3C69DCE4-AC46-8424-9A0B-1923598284C5}"/>
                                    </a:ext>
                                  </a:extLst>
                                </p:cNvPr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064" y="2832"/>
                                  <a:ext cx="192" cy="240"/>
                                </a:xfrm>
                                <a:prstGeom prst="flowChartConnector">
                                  <a:avLst/>
                                </a:prstGeom>
                                <a:noFill/>
                                <a:ln w="9525">
                                  <a:solidFill>
                                    <a:schemeClr val="tx1"/>
                                  </a:solidFill>
                                  <a:round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chemeClr val="accent1"/>
                                      </a:solidFill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 wrap="none" anchor="ctr"/>
                                <a:lstStyle>
                                  <a:defPPr>
                                    <a:defRPr lang="zh-CN"/>
                                  </a:defPPr>
                                  <a:lvl1pPr algn="l" rtl="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1pPr>
                                  <a:lvl2pPr marL="457200" algn="l" rtl="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2pPr>
                                  <a:lvl3pPr marL="914400" algn="l" rtl="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3pPr>
                                  <a:lvl4pPr marL="1371600" algn="l" rtl="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4pPr>
                                  <a:lvl5pPr marL="1828800" algn="l" rtl="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5pPr>
                                  <a:lvl6pPr marL="2286000" algn="l" defTabSz="914400" rtl="0" eaLnBrk="1" latinLnBrk="0" hangingPunct="1"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6pPr>
                                  <a:lvl7pPr marL="2743200" algn="l" defTabSz="914400" rtl="0" eaLnBrk="1" latinLnBrk="0" hangingPunct="1"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7pPr>
                                  <a:lvl8pPr marL="3200400" algn="l" defTabSz="914400" rtl="0" eaLnBrk="1" latinLnBrk="0" hangingPunct="1"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8pPr>
                                  <a:lvl9pPr marL="3657600" algn="l" defTabSz="914400" rtl="0" eaLnBrk="1" latinLnBrk="0" hangingPunct="1">
                                    <a:defRPr sz="2200" kern="1200">
                                      <a:solidFill>
                                        <a:schemeClr val="tx1"/>
                                      </a:solidFill>
                                      <a:latin typeface="Times New Roman" panose="02020603050405020304" pitchFamily="18" charset="0"/>
                                      <a:ea typeface="宋体" panose="02010600030101010101" pitchFamily="2" charset="-122"/>
                                      <a:cs typeface="+mn-cs"/>
                                    </a:defRPr>
                                  </a:lvl9pPr>
                                </a:lstStyle>
                                <a:p>
                                  <a:endParaRPr lang="zh-CN" altLang="en-US"/>
                                </a:p>
                              </p:txBody>
                            </p:sp>
                          </p:grpSp>
                          <p:sp>
                            <p:nvSpPr>
                              <p:cNvPr id="436303" name="Text Box 79">
                                <a:extLst>
                                  <a:ext uri="{FF2B5EF4-FFF2-40B4-BE49-F238E27FC236}">
                                    <a16:creationId xmlns:a16="http://schemas.microsoft.com/office/drawing/2014/main" id="{6AAD29CE-2993-F080-0D3C-F498CEBCA6D9}"/>
                                  </a:ext>
                                </a:extLst>
                              </p:cNvPr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864" y="1488"/>
                                <a:ext cx="240" cy="23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>
                                <a:spAutoFit/>
                              </a:bodyPr>
                              <a:lstStyle>
                                <a:defPPr>
                                  <a:defRPr lang="zh-CN"/>
                                </a:defPPr>
                                <a:lvl1pPr algn="l" rtl="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1pPr>
                                <a:lvl2pPr marL="457200" algn="l" rtl="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2pPr>
                                <a:lvl3pPr marL="914400" algn="l" rtl="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3pPr>
                                <a:lvl4pPr marL="1371600" algn="l" rtl="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4pPr>
                                <a:lvl5pPr marL="1828800" algn="l" rtl="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5pPr>
                                <a:lvl6pPr marL="2286000" algn="l" defTabSz="914400" rtl="0" eaLnBrk="1" latinLnBrk="0" hangingPunct="1"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6pPr>
                                <a:lvl7pPr marL="2743200" algn="l" defTabSz="914400" rtl="0" eaLnBrk="1" latinLnBrk="0" hangingPunct="1"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7pPr>
                                <a:lvl8pPr marL="3200400" algn="l" defTabSz="914400" rtl="0" eaLnBrk="1" latinLnBrk="0" hangingPunct="1"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8pPr>
                                <a:lvl9pPr marL="3657600" algn="l" defTabSz="914400" rtl="0" eaLnBrk="1" latinLnBrk="0" hangingPunct="1">
                                  <a:defRPr sz="2200" kern="1200">
                                    <a:solidFill>
                                      <a:schemeClr val="tx1"/>
                                    </a:solidFill>
                                    <a:latin typeface="Times New Roman" panose="02020603050405020304" pitchFamily="18" charset="0"/>
                                    <a:ea typeface="宋体" panose="02010600030101010101" pitchFamily="2" charset="-122"/>
                                    <a:cs typeface="+mn-cs"/>
                                  </a:defRPr>
                                </a:lvl9pPr>
                              </a:lstStyle>
                              <a:p>
                                <a:pPr eaLnBrk="1" hangingPunct="1"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US" altLang="zh-CN" sz="1800">
                                    <a:latin typeface="Arial" pitchFamily="34" charset="0"/>
                                  </a:rPr>
                                  <a:t>A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436304" name="Text Box 80">
                              <a:extLst>
                                <a:ext uri="{FF2B5EF4-FFF2-40B4-BE49-F238E27FC236}">
                                  <a16:creationId xmlns:a16="http://schemas.microsoft.com/office/drawing/2014/main" id="{57C6F986-DCCF-5D7C-AF8C-487147230444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968" y="1728"/>
                              <a:ext cx="192" cy="23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>
                              <a:spAutoFit/>
                            </a:bodyPr>
                            <a:lstStyle>
                              <a:defPPr>
                                <a:defRPr lang="zh-CN"/>
                              </a:defPPr>
                              <a:lvl1pPr algn="l" rtl="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1pPr>
                              <a:lvl2pPr marL="457200" algn="l" rtl="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2pPr>
                              <a:lvl3pPr marL="914400" algn="l" rtl="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3pPr>
                              <a:lvl4pPr marL="1371600" algn="l" rtl="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4pPr>
                              <a:lvl5pPr marL="1828800" algn="l" rtl="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5pPr>
                              <a:lvl6pPr marL="2286000" algn="l" defTabSz="914400" rtl="0" eaLnBrk="1" latinLnBrk="0" hangingPunct="1"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6pPr>
                              <a:lvl7pPr marL="2743200" algn="l" defTabSz="914400" rtl="0" eaLnBrk="1" latinLnBrk="0" hangingPunct="1"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7pPr>
                              <a:lvl8pPr marL="3200400" algn="l" defTabSz="914400" rtl="0" eaLnBrk="1" latinLnBrk="0" hangingPunct="1"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8pPr>
                              <a:lvl9pPr marL="3657600" algn="l" defTabSz="914400" rtl="0" eaLnBrk="1" latinLnBrk="0" hangingPunct="1">
                                <a:defRPr sz="2200" kern="120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+mn-cs"/>
                                </a:defRPr>
                              </a:lvl9pPr>
                            </a:lstStyle>
                            <a:p>
                              <a:pPr eaLnBrk="1" hangingPunct="1">
                                <a:spcBef>
                                  <a:spcPct val="50000"/>
                                </a:spcBef>
                              </a:pPr>
                              <a:r>
                                <a:rPr lang="en-US" altLang="zh-CN" sz="1800">
                                  <a:latin typeface="Arial" pitchFamily="34" charset="0"/>
                                </a:rPr>
                                <a:t>B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436305" name="Line 81">
                            <a:extLst>
                              <a:ext uri="{FF2B5EF4-FFF2-40B4-BE49-F238E27FC236}">
                                <a16:creationId xmlns:a16="http://schemas.microsoft.com/office/drawing/2014/main" id="{9463CEFE-4AEA-CBAD-8A71-33D3DFD9F0D0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84" y="2736"/>
                            <a:ext cx="0" cy="96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rou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defPPr>
                              <a:defRPr lang="zh-CN"/>
                            </a:defPPr>
                            <a:lvl1pPr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1pPr>
                            <a:lvl2pPr marL="4572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2pPr>
                            <a:lvl3pPr marL="9144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3pPr>
                            <a:lvl4pPr marL="13716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4pPr>
                            <a:lvl5pPr marL="18288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9pPr>
                          </a:lstStyle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436306" name="Line 82">
                            <a:extLst>
                              <a:ext uri="{FF2B5EF4-FFF2-40B4-BE49-F238E27FC236}">
                                <a16:creationId xmlns:a16="http://schemas.microsoft.com/office/drawing/2014/main" id="{227D8F35-EEFE-A215-5343-475BA7E88CA7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52" y="3120"/>
                            <a:ext cx="96" cy="0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rou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>
                            <a:defPPr>
                              <a:defRPr lang="zh-CN"/>
                            </a:defPPr>
                            <a:lvl1pPr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1pPr>
                            <a:lvl2pPr marL="4572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2pPr>
                            <a:lvl3pPr marL="9144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3pPr>
                            <a:lvl4pPr marL="13716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4pPr>
                            <a:lvl5pPr marL="1828800" algn="l" rtl="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2200" kern="1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cs typeface="+mn-cs"/>
                              </a:defRPr>
                            </a:lvl9pPr>
                          </a:lstStyle>
                          <a:p>
                            <a:endParaRPr lang="zh-CN" altLang="en-US"/>
                          </a:p>
                        </p:txBody>
                      </p:sp>
                    </p:grpSp>
                  </p:grpSp>
                  <p:grpSp>
                    <p:nvGrpSpPr>
                      <p:cNvPr id="436307" name="Group 83">
                        <a:extLst>
                          <a:ext uri="{FF2B5EF4-FFF2-40B4-BE49-F238E27FC236}">
                            <a16:creationId xmlns:a16="http://schemas.microsoft.com/office/drawing/2014/main" id="{92EB6A69-34CF-FB45-4B2F-56D346D4011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60" y="2976"/>
                        <a:ext cx="96" cy="96"/>
                        <a:chOff x="2160" y="2976"/>
                        <a:chExt cx="96" cy="96"/>
                      </a:xfrm>
                    </p:grpSpPr>
                    <p:sp>
                      <p:nvSpPr>
                        <p:cNvPr id="436308" name="Line 84">
                          <a:extLst>
                            <a:ext uri="{FF2B5EF4-FFF2-40B4-BE49-F238E27FC236}">
                              <a16:creationId xmlns:a16="http://schemas.microsoft.com/office/drawing/2014/main" id="{11FE6EC0-F20F-0502-8B7A-84212FC6AB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160" y="3024"/>
                          <a:ext cx="96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defPPr>
                            <a:defRPr lang="zh-CN"/>
                          </a:defPPr>
                          <a:lvl1pPr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436309" name="Line 85">
                          <a:extLst>
                            <a:ext uri="{FF2B5EF4-FFF2-40B4-BE49-F238E27FC236}">
                              <a16:creationId xmlns:a16="http://schemas.microsoft.com/office/drawing/2014/main" id="{2906941D-ECF6-989A-F8EC-4A6CF75D50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208" y="2976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>
                          <a:defPPr>
                            <a:defRPr lang="zh-CN"/>
                          </a:defPPr>
                          <a:lvl1pPr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22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endParaRPr lang="zh-CN" altLang="en-US"/>
                        </a:p>
                      </p:txBody>
                    </p:sp>
                  </p:grpSp>
                  <p:sp>
                    <p:nvSpPr>
                      <p:cNvPr id="436310" name="Line 86">
                        <a:extLst>
                          <a:ext uri="{FF2B5EF4-FFF2-40B4-BE49-F238E27FC236}">
                            <a16:creationId xmlns:a16="http://schemas.microsoft.com/office/drawing/2014/main" id="{295215BD-529A-7FD0-5066-9F0BC1BBB6A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60" y="3360"/>
                        <a:ext cx="96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>
                        <a:defPPr>
                          <a:defRPr lang="zh-CN"/>
                        </a:defPPr>
                        <a:lvl1pPr algn="l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1pPr>
                        <a:lvl2pPr marL="457200" algn="l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2pPr>
                        <a:lvl3pPr marL="914400" algn="l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3pPr>
                        <a:lvl4pPr marL="1371600" algn="l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4pPr>
                        <a:lvl5pPr marL="1828800" algn="l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22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  <p:graphicFrame>
                  <p:nvGraphicFramePr>
                    <p:cNvPr id="436311" name="Object 87">
                      <a:extLst>
                        <a:ext uri="{FF2B5EF4-FFF2-40B4-BE49-F238E27FC236}">
                          <a16:creationId xmlns:a16="http://schemas.microsoft.com/office/drawing/2014/main" id="{DA49B375-5DDB-E6C1-8131-4DCAC1EB17FC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384" y="2832"/>
                    <a:ext cx="365" cy="240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1052" name="公式" r:id="rId16" imgW="241200" imgH="228600" progId="Equation.3">
                            <p:embed/>
                          </p:oleObj>
                        </mc:Choice>
                        <mc:Fallback>
                          <p:oleObj name="公式" r:id="rId16" imgW="241200" imgH="228600" progId="Equation.3">
                            <p:embed/>
                            <p:pic>
                              <p:nvPicPr>
                                <p:cNvPr id="0" name="OLE substitute image"/>
                                <p:cNvPicPr/>
                                <p:nvPr/>
                              </p:nvPicPr>
                              <p:blipFill>
                                <a:blip r:embed="rId17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384" y="2832"/>
                                  <a:ext cx="365" cy="24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436312" name="Object 88">
                      <a:extLst>
                        <a:ext uri="{FF2B5EF4-FFF2-40B4-BE49-F238E27FC236}">
                          <a16:creationId xmlns:a16="http://schemas.microsoft.com/office/drawing/2014/main" id="{A65E81B3-D8FD-418E-1E13-F180E95BC8A6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2199" y="3072"/>
                    <a:ext cx="384" cy="240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1053" name="公式" r:id="rId18" imgW="253800" imgH="228600" progId="Equation.3">
                            <p:embed/>
                          </p:oleObj>
                        </mc:Choice>
                        <mc:Fallback>
                          <p:oleObj name="公式" r:id="rId18" imgW="253800" imgH="228600" progId="Equation.3">
                            <p:embed/>
                            <p:pic>
                              <p:nvPicPr>
                                <p:cNvPr id="0" name="OLE substitute image"/>
                                <p:cNvPicPr/>
                                <p:nvPr/>
                              </p:nvPicPr>
                              <p:blipFill>
                                <a:blip r:embed="rId19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2199" y="3072"/>
                                  <a:ext cx="384" cy="24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</p:grpSp>
            <p:grpSp>
              <p:nvGrpSpPr>
                <p:cNvPr id="436313" name="Group 89">
                  <a:extLst>
                    <a:ext uri="{FF2B5EF4-FFF2-40B4-BE49-F238E27FC236}">
                      <a16:creationId xmlns:a16="http://schemas.microsoft.com/office/drawing/2014/main" id="{623A125D-60D0-99D6-2BEE-7EA5D4393573}"/>
                    </a:ext>
                  </a:extLst>
                </p:cNvPr>
                <p:cNvGrpSpPr/>
                <p:nvPr/>
              </p:nvGrpSpPr>
              <p:grpSpPr>
                <a:xfrm>
                  <a:off x="288" y="1632"/>
                  <a:ext cx="336" cy="288"/>
                  <a:chOff x="288" y="1632"/>
                  <a:chExt cx="336" cy="288"/>
                </a:xfrm>
              </p:grpSpPr>
              <p:sp>
                <p:nvSpPr>
                  <p:cNvPr id="436314" name="Text Box 90">
                    <a:extLst>
                      <a:ext uri="{FF2B5EF4-FFF2-40B4-BE49-F238E27FC236}">
                        <a16:creationId xmlns:a16="http://schemas.microsoft.com/office/drawing/2014/main" id="{7CCF4344-2EFA-62AD-27D8-62D75FA0AC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" y="1680"/>
                    <a:ext cx="336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defPPr>
                      <a:defRPr lang="zh-CN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zh-CN" altLang="zh-CN" sz="1800">
                      <a:latin typeface="Arial" pitchFamily="34" charset="0"/>
                    </a:endParaRPr>
                  </a:p>
                </p:txBody>
              </p:sp>
              <p:graphicFrame>
                <p:nvGraphicFramePr>
                  <p:cNvPr id="436315" name="Object 91">
                    <a:extLst>
                      <a:ext uri="{FF2B5EF4-FFF2-40B4-BE49-F238E27FC236}">
                        <a16:creationId xmlns:a16="http://schemas.microsoft.com/office/drawing/2014/main" id="{0FA39CE5-D806-4752-24FE-06790971E3C6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384" y="1632"/>
                  <a:ext cx="186" cy="28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1054" name="公式" r:id="rId20" imgW="139680" imgH="215640" progId="Equation.3">
                          <p:embed/>
                        </p:oleObj>
                      </mc:Choice>
                      <mc:Fallback>
                        <p:oleObj name="公式" r:id="rId20" imgW="139680" imgH="215640" progId="Equation.3">
                          <p:embed/>
                          <p:pic>
                            <p:nvPicPr>
                              <p:cNvPr id="0" name="OLE substitute image"/>
                              <p:cNvPicPr/>
                              <p:nvPr/>
                            </p:nvPicPr>
                            <p:blipFill>
                              <a:blip r:embed="rId2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84" y="1632"/>
                                <a:ext cx="186" cy="28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436316" name="Group 92">
                  <a:extLst>
                    <a:ext uri="{FF2B5EF4-FFF2-40B4-BE49-F238E27FC236}">
                      <a16:creationId xmlns:a16="http://schemas.microsoft.com/office/drawing/2014/main" id="{B9FA16B7-73C6-B81A-0A53-AC96DD7E0107}"/>
                    </a:ext>
                  </a:extLst>
                </p:cNvPr>
                <p:cNvGrpSpPr/>
                <p:nvPr/>
              </p:nvGrpSpPr>
              <p:grpSpPr>
                <a:xfrm>
                  <a:off x="960" y="2304"/>
                  <a:ext cx="222" cy="288"/>
                  <a:chOff x="960" y="2304"/>
                  <a:chExt cx="222" cy="288"/>
                </a:xfrm>
              </p:grpSpPr>
              <p:sp>
                <p:nvSpPr>
                  <p:cNvPr id="436317" name="Line 93">
                    <a:extLst>
                      <a:ext uri="{FF2B5EF4-FFF2-40B4-BE49-F238E27FC236}">
                        <a16:creationId xmlns:a16="http://schemas.microsoft.com/office/drawing/2014/main" id="{0BAD4224-B6BA-D9B9-24C9-5C9BF94414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60" y="2304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>
                    <a:defPPr>
                      <a:defRPr lang="zh-CN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graphicFrame>
                <p:nvGraphicFramePr>
                  <p:cNvPr id="436318" name="Object 94">
                    <a:extLst>
                      <a:ext uri="{FF2B5EF4-FFF2-40B4-BE49-F238E27FC236}">
                        <a16:creationId xmlns:a16="http://schemas.microsoft.com/office/drawing/2014/main" id="{A0CF150D-66A8-58E9-E5B8-A9EF95BB5F1E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994" y="2304"/>
                  <a:ext cx="188" cy="28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1055" name="公式" r:id="rId22" imgW="164880" imgH="215640" progId="Equation.3">
                          <p:embed/>
                        </p:oleObj>
                      </mc:Choice>
                      <mc:Fallback>
                        <p:oleObj name="公式" r:id="rId22" imgW="164880" imgH="215640" progId="Equation.3">
                          <p:embed/>
                          <p:pic>
                            <p:nvPicPr>
                              <p:cNvPr id="0" name="OLE substitute image"/>
                              <p:cNvPicPr/>
                              <p:nvPr/>
                            </p:nvPicPr>
                            <p:blipFill>
                              <a:blip r:embed="rId2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994" y="2304"/>
                                <a:ext cx="188" cy="28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436319" name="Group 95">
                  <a:extLst>
                    <a:ext uri="{FF2B5EF4-FFF2-40B4-BE49-F238E27FC236}">
                      <a16:creationId xmlns:a16="http://schemas.microsoft.com/office/drawing/2014/main" id="{9930F148-21ED-AC8A-5631-FD751740F1FB}"/>
                    </a:ext>
                  </a:extLst>
                </p:cNvPr>
                <p:cNvGrpSpPr/>
                <p:nvPr/>
              </p:nvGrpSpPr>
              <p:grpSpPr>
                <a:xfrm>
                  <a:off x="3120" y="2200"/>
                  <a:ext cx="229" cy="305"/>
                  <a:chOff x="3120" y="2200"/>
                  <a:chExt cx="229" cy="305"/>
                </a:xfrm>
              </p:grpSpPr>
              <p:sp>
                <p:nvSpPr>
                  <p:cNvPr id="436320" name="Line 96">
                    <a:extLst>
                      <a:ext uri="{FF2B5EF4-FFF2-40B4-BE49-F238E27FC236}">
                        <a16:creationId xmlns:a16="http://schemas.microsoft.com/office/drawing/2014/main" id="{A266BEF1-EF9E-E901-7EF6-3A1B481114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20" y="2208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>
                    <a:defPPr>
                      <a:defRPr lang="zh-CN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graphicFrame>
                <p:nvGraphicFramePr>
                  <p:cNvPr id="436321" name="Object 97">
                    <a:extLst>
                      <a:ext uri="{FF2B5EF4-FFF2-40B4-BE49-F238E27FC236}">
                        <a16:creationId xmlns:a16="http://schemas.microsoft.com/office/drawing/2014/main" id="{A09702CE-CA85-4557-9A0E-C1B6AE41EED6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3175" y="2200"/>
                  <a:ext cx="174" cy="305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1056" name="公式" r:id="rId24" imgW="152280" imgH="228600" progId="Equation.3">
                          <p:embed/>
                        </p:oleObj>
                      </mc:Choice>
                      <mc:Fallback>
                        <p:oleObj name="公式" r:id="rId24" imgW="152280" imgH="228600" progId="Equation.3">
                          <p:embed/>
                          <p:pic>
                            <p:nvPicPr>
                              <p:cNvPr id="0" name="OLE substitute image"/>
                              <p:cNvPicPr/>
                              <p:nvPr/>
                            </p:nvPicPr>
                            <p:blipFill>
                              <a:blip r:embed="rId2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175" y="2200"/>
                                <a:ext cx="174" cy="305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436322" name="Group 98">
                  <a:extLst>
                    <a:ext uri="{FF2B5EF4-FFF2-40B4-BE49-F238E27FC236}">
                      <a16:creationId xmlns:a16="http://schemas.microsoft.com/office/drawing/2014/main" id="{7F48AF4B-F792-CDF0-C119-349BD0FF71BA}"/>
                    </a:ext>
                  </a:extLst>
                </p:cNvPr>
                <p:cNvGrpSpPr/>
                <p:nvPr/>
              </p:nvGrpSpPr>
              <p:grpSpPr>
                <a:xfrm>
                  <a:off x="2160" y="2256"/>
                  <a:ext cx="236" cy="288"/>
                  <a:chOff x="2160" y="2256"/>
                  <a:chExt cx="236" cy="288"/>
                </a:xfrm>
              </p:grpSpPr>
              <p:sp>
                <p:nvSpPr>
                  <p:cNvPr id="436323" name="Line 99">
                    <a:extLst>
                      <a:ext uri="{FF2B5EF4-FFF2-40B4-BE49-F238E27FC236}">
                        <a16:creationId xmlns:a16="http://schemas.microsoft.com/office/drawing/2014/main" id="{F0585638-6B87-5C93-DC24-9B8BECAD1A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60" y="2256"/>
                    <a:ext cx="0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>
                    <a:defPPr>
                      <a:defRPr lang="zh-CN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20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graphicFrame>
                <p:nvGraphicFramePr>
                  <p:cNvPr id="436324" name="Object 100">
                    <a:extLst>
                      <a:ext uri="{FF2B5EF4-FFF2-40B4-BE49-F238E27FC236}">
                        <a16:creationId xmlns:a16="http://schemas.microsoft.com/office/drawing/2014/main" id="{9791C600-0F06-0034-7696-2BDF12521564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208" y="2256"/>
                  <a:ext cx="188" cy="28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1057" name="公式" r:id="rId26" imgW="164880" imgH="215640" progId="Equation.3">
                          <p:embed/>
                        </p:oleObj>
                      </mc:Choice>
                      <mc:Fallback>
                        <p:oleObj name="公式" r:id="rId26" imgW="164880" imgH="215640" progId="Equation.3">
                          <p:embed/>
                          <p:pic>
                            <p:nvPicPr>
                              <p:cNvPr id="0" name="OLE substitute image"/>
                              <p:cNvPicPr/>
                              <p:nvPr/>
                            </p:nvPicPr>
                            <p:blipFill>
                              <a:blip r:embed="rId2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2208" y="2256"/>
                                <a:ext cx="188" cy="28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</p:grpSp>
      </p:grpSp>
      <p:sp>
        <p:nvSpPr>
          <p:cNvPr id="436325" name="PB17"/>
          <p:cNvSpPr/>
          <p:nvPr/>
        </p:nvSpPr>
        <p:spPr>
          <a:xfrm>
            <a:off x="0" y="6839712"/>
            <a:ext cx="379141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36326" name="PageNumberTextBox1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《基尔霍夫定律》PPT课件全文共41页，当前为第17页。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362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362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62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36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6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36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6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36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36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3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37260" name="Object 12">
            <a:extLst>
              <a:ext uri="{FF2B5EF4-FFF2-40B4-BE49-F238E27FC236}">
                <a16:creationId xmlns:a16="http://schemas.microsoft.com/office/drawing/2014/main" id="{60F2E6F8-54E2-54B9-7697-F2DE185C3F86}"/>
              </a:ext>
            </a:extLst>
          </p:cNvPr>
          <p:cNvGraphicFramePr>
            <a:graphicFrameLocks noChangeAspect="1"/>
          </p:cNvGraphicFramePr>
          <p:nvPr>
            <p:ph sz="quarter" idx="1"/>
          </p:nvPr>
        </p:nvGraphicFramePr>
        <p:xfrm>
          <a:off x="3429000" y="1295400"/>
          <a:ext cx="2844800" cy="5334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name="Equation" r:id="rId2" imgW="888840" imgH="228600" progId="Equation.DSMT4">
                  <p:embed/>
                </p:oleObj>
              </mc:Choice>
              <mc:Fallback>
                <p:oleObj name="Equation" r:id="rId2" imgW="88884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1295400"/>
                        <a:ext cx="28448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61" name="Object 13">
            <a:extLst>
              <a:ext uri="{FF2B5EF4-FFF2-40B4-BE49-F238E27FC236}">
                <a16:creationId xmlns:a16="http://schemas.microsoft.com/office/drawing/2014/main" id="{1CC7D055-D99F-9446-A3D3-F9A9ACE8AEFA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3352800" y="1828800"/>
          <a:ext cx="990600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9" name="Equation" r:id="rId4" imgW="419040" imgH="228600" progId="Equation.DSMT4">
                  <p:embed/>
                </p:oleObj>
              </mc:Choice>
              <mc:Fallback>
                <p:oleObj name="Equation" r:id="rId4" imgW="41904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1828800"/>
                        <a:ext cx="9906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62" name="Object 14">
            <a:extLst>
              <a:ext uri="{FF2B5EF4-FFF2-40B4-BE49-F238E27FC236}">
                <a16:creationId xmlns:a16="http://schemas.microsoft.com/office/drawing/2014/main" id="{38E4D49E-3BF8-369B-6CE7-FB2AFA7D03FB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6172200" y="1828800"/>
          <a:ext cx="990600" cy="5746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name="Equation" r:id="rId6" imgW="393480" imgH="228600" progId="Equation.DSMT4">
                  <p:embed/>
                </p:oleObj>
              </mc:Choice>
              <mc:Fallback>
                <p:oleObj name="Equation" r:id="rId6" imgW="39348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172200" y="1828800"/>
                        <a:ext cx="99060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63" name="Object 15">
            <a:extLst>
              <a:ext uri="{FF2B5EF4-FFF2-40B4-BE49-F238E27FC236}">
                <a16:creationId xmlns:a16="http://schemas.microsoft.com/office/drawing/2014/main" id="{A31A3DEE-6733-99E0-1CE8-68D9E99B1D9B}"/>
              </a:ext>
            </a:extLst>
          </p:cNvPr>
          <p:cNvGraphicFramePr>
            <a:graphicFrameLocks noChangeAspect="1"/>
          </p:cNvGraphicFramePr>
          <p:nvPr>
            <p:ph sz="quarter" idx="4"/>
          </p:nvPr>
        </p:nvGraphicFramePr>
        <p:xfrm>
          <a:off x="4572000" y="2743200"/>
          <a:ext cx="3200400" cy="457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name="Equation" r:id="rId8" imgW="914400" imgH="228600" progId="Equation.DSMT4">
                  <p:embed/>
                </p:oleObj>
              </mc:Choice>
              <mc:Fallback>
                <p:oleObj name="Equation" r:id="rId8" imgW="9144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2743200"/>
                        <a:ext cx="3200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64" name="Object 16">
            <a:extLst>
              <a:ext uri="{FF2B5EF4-FFF2-40B4-BE49-F238E27FC236}">
                <a16:creationId xmlns:a16="http://schemas.microsoft.com/office/drawing/2014/main" id="{319F4264-FAA2-1D29-44D9-9D47A2D6D8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200400"/>
          <a:ext cx="1219200" cy="5334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name="Equation" r:id="rId10" imgW="431640" imgH="228600" progId="Equation.DSMT4">
                  <p:embed/>
                </p:oleObj>
              </mc:Choice>
              <mc:Fallback>
                <p:oleObj name="Equation" r:id="rId10" imgW="43164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3200400"/>
                        <a:ext cx="12192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65" name="Object 17">
            <a:extLst>
              <a:ext uri="{FF2B5EF4-FFF2-40B4-BE49-F238E27FC236}">
                <a16:creationId xmlns:a16="http://schemas.microsoft.com/office/drawing/2014/main" id="{D092BC86-DF3C-3E2A-CEF6-A9D62031CB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8400" y="3200400"/>
          <a:ext cx="990600" cy="5762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name="Equation" r:id="rId12" imgW="393480" imgH="228600" progId="Equation.DSMT4">
                  <p:embed/>
                </p:oleObj>
              </mc:Choice>
              <mc:Fallback>
                <p:oleObj name="Equation" r:id="rId12" imgW="39348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248400" y="3200400"/>
                        <a:ext cx="9906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7283" name="Text Box 35">
            <a:extLst>
              <a:ext uri="{FF2B5EF4-FFF2-40B4-BE49-F238E27FC236}">
                <a16:creationId xmlns:a16="http://schemas.microsoft.com/office/drawing/2014/main" id="{F94FF791-59D9-7535-A848-6BCC2BAF4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95400"/>
            <a:ext cx="167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对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节点</a:t>
            </a:r>
          </a:p>
        </p:txBody>
      </p:sp>
      <p:sp>
        <p:nvSpPr>
          <p:cNvPr id="437284" name="Text Box 36">
            <a:extLst>
              <a:ext uri="{FF2B5EF4-FFF2-40B4-BE49-F238E27FC236}">
                <a16:creationId xmlns:a16="http://schemas.microsoft.com/office/drawing/2014/main" id="{AD128FE3-3652-5FC8-CA09-815C4334C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828800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因为</a:t>
            </a:r>
          </a:p>
        </p:txBody>
      </p:sp>
      <p:sp>
        <p:nvSpPr>
          <p:cNvPr id="437285" name="Text Box 37">
            <a:extLst>
              <a:ext uri="{FF2B5EF4-FFF2-40B4-BE49-F238E27FC236}">
                <a16:creationId xmlns:a16="http://schemas.microsoft.com/office/drawing/2014/main" id="{D82641B3-0921-DD98-9F57-BB6F59114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828800"/>
            <a:ext cx="114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所以</a:t>
            </a:r>
          </a:p>
        </p:txBody>
      </p:sp>
      <p:sp>
        <p:nvSpPr>
          <p:cNvPr id="437286" name="Text Box 38">
            <a:extLst>
              <a:ext uri="{FF2B5EF4-FFF2-40B4-BE49-F238E27FC236}">
                <a16:creationId xmlns:a16="http://schemas.microsoft.com/office/drawing/2014/main" id="{87E34C89-9D29-A663-1B84-BEA85BE17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67000"/>
            <a:ext cx="350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同理，对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节点：</a:t>
            </a:r>
          </a:p>
        </p:txBody>
      </p:sp>
      <p:sp>
        <p:nvSpPr>
          <p:cNvPr id="437287" name="Text Box 39">
            <a:extLst>
              <a:ext uri="{FF2B5EF4-FFF2-40B4-BE49-F238E27FC236}">
                <a16:creationId xmlns:a16="http://schemas.microsoft.com/office/drawing/2014/main" id="{7A861836-475F-0F73-7FC0-D300BC2A6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因为</a:t>
            </a:r>
          </a:p>
        </p:txBody>
      </p:sp>
      <p:sp>
        <p:nvSpPr>
          <p:cNvPr id="437288" name="Text Box 40">
            <a:extLst>
              <a:ext uri="{FF2B5EF4-FFF2-40B4-BE49-F238E27FC236}">
                <a16:creationId xmlns:a16="http://schemas.microsoft.com/office/drawing/2014/main" id="{0204DED7-EBCA-B6F8-A9AD-7E00BC222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200400"/>
            <a:ext cx="137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也得</a:t>
            </a:r>
          </a:p>
        </p:txBody>
      </p:sp>
      <p:sp>
        <p:nvSpPr>
          <p:cNvPr id="437289" name="Text Box 41">
            <a:extLst>
              <a:ext uri="{FF2B5EF4-FFF2-40B4-BE49-F238E27FC236}">
                <a16:creationId xmlns:a16="http://schemas.microsoft.com/office/drawing/2014/main" id="{37C24CEC-48B9-3877-61C4-7685D3C2C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95800"/>
            <a:ext cx="8001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Arial" pitchFamily="34" charset="0"/>
                <a:ea typeface="楷体_GB2312" pitchFamily="49" charset="-122"/>
              </a:rPr>
              <a:t>由此可知，没有构成闭合回路的单支路电流为零</a:t>
            </a:r>
          </a:p>
        </p:txBody>
      </p:sp>
      <p:sp>
        <p:nvSpPr>
          <p:cNvPr id="437290" name="WordArt 42">
            <a:extLst>
              <a:ext uri="{FF2B5EF4-FFF2-40B4-BE49-F238E27FC236}">
                <a16:creationId xmlns:a16="http://schemas.microsoft.com/office/drawing/2014/main" id="{5E328D08-B708-E62D-1036-4FBF384D0ED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1066800"/>
            <a:ext cx="838200" cy="1447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楷体_GB2312"/>
              </a:rPr>
              <a:t>解</a:t>
            </a:r>
          </a:p>
        </p:txBody>
      </p:sp>
      <p:sp>
        <p:nvSpPr>
          <p:cNvPr id="437291" name="PB18"/>
          <p:cNvSpPr/>
          <p:nvPr/>
        </p:nvSpPr>
        <p:spPr>
          <a:xfrm>
            <a:off x="0" y="6839712"/>
            <a:ext cx="4014439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37292" name="PageNumberTextBox18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《基尔霍夫定律》PPT课件全文共41页，当前为第18页。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37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372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72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37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7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37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7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3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437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43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437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43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437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43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437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43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437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43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437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3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5442" name="Text Box 2">
            <a:extLst>
              <a:ext uri="{FF2B5EF4-FFF2-40B4-BE49-F238E27FC236}">
                <a16:creationId xmlns:a16="http://schemas.microsoft.com/office/drawing/2014/main" id="{D00EA8BB-B6C8-8BF4-0CAE-566C06C5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773238"/>
            <a:ext cx="60499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ea typeface="楷体_GB2312" pitchFamily="49" charset="-122"/>
              </a:rPr>
              <a:t>1</a:t>
            </a:r>
            <a:r>
              <a:rPr kumimoji="1" lang="zh-CN" altLang="en-US" sz="2800" b="1">
                <a:ea typeface="楷体_GB2312" pitchFamily="49" charset="-122"/>
              </a:rPr>
              <a:t>、电路如图所示，求</a:t>
            </a:r>
            <a:r>
              <a:rPr kumimoji="1" lang="en-US" altLang="zh-CN" sz="2800" b="1" i="1">
                <a:ea typeface="楷体_GB2312" pitchFamily="49" charset="-122"/>
              </a:rPr>
              <a:t>I</a:t>
            </a:r>
            <a:r>
              <a:rPr kumimoji="1" lang="en-US" altLang="zh-CN" sz="2800" b="1" baseline="-25000">
                <a:ea typeface="楷体_GB2312" pitchFamily="49" charset="-122"/>
              </a:rPr>
              <a:t>1</a:t>
            </a:r>
            <a:r>
              <a:rPr kumimoji="1" lang="zh-CN" altLang="en-US" sz="2800" b="1">
                <a:ea typeface="楷体_GB2312" pitchFamily="49" charset="-122"/>
              </a:rPr>
              <a:t>、</a:t>
            </a:r>
            <a:r>
              <a:rPr kumimoji="1" lang="en-US" altLang="zh-CN" sz="2800" b="1" i="1">
                <a:ea typeface="楷体_GB2312" pitchFamily="49" charset="-122"/>
              </a:rPr>
              <a:t>I</a:t>
            </a:r>
            <a:r>
              <a:rPr kumimoji="1" lang="en-US" altLang="zh-CN" sz="2800" b="1" baseline="-25000">
                <a:ea typeface="楷体_GB2312" pitchFamily="49" charset="-122"/>
              </a:rPr>
              <a:t>2</a:t>
            </a:r>
            <a:r>
              <a:rPr kumimoji="1" lang="zh-CN" altLang="en-US" sz="2800" b="1">
                <a:ea typeface="楷体_GB2312" pitchFamily="49" charset="-122"/>
              </a:rPr>
              <a:t>的大小。</a:t>
            </a:r>
          </a:p>
        </p:txBody>
      </p:sp>
      <p:grpSp>
        <p:nvGrpSpPr>
          <p:cNvPr id="445443" name="Group 3">
            <a:extLst>
              <a:ext uri="{FF2B5EF4-FFF2-40B4-BE49-F238E27FC236}">
                <a16:creationId xmlns:a16="http://schemas.microsoft.com/office/drawing/2014/main" id="{D6A7B392-A7A1-6260-A86A-A81064271678}"/>
              </a:ext>
            </a:extLst>
          </p:cNvPr>
          <p:cNvGrpSpPr/>
          <p:nvPr/>
        </p:nvGrpSpPr>
        <p:grpSpPr>
          <a:xfrm>
            <a:off x="468313" y="2781300"/>
            <a:ext cx="4249737" cy="2952750"/>
            <a:chOff x="295" y="1752"/>
            <a:chExt cx="2677" cy="1860"/>
          </a:xfrm>
        </p:grpSpPr>
        <p:grpSp>
          <p:nvGrpSpPr>
            <p:cNvPr id="445444" name="Group 4">
              <a:extLst>
                <a:ext uri="{FF2B5EF4-FFF2-40B4-BE49-F238E27FC236}">
                  <a16:creationId xmlns:a16="http://schemas.microsoft.com/office/drawing/2014/main" id="{3C7D95C8-7BB2-5E48-1031-CBFBF6FDC473}"/>
                </a:ext>
              </a:extLst>
            </p:cNvPr>
            <p:cNvGrpSpPr/>
            <p:nvPr/>
          </p:nvGrpSpPr>
          <p:grpSpPr>
            <a:xfrm>
              <a:off x="295" y="1752"/>
              <a:ext cx="2677" cy="1860"/>
              <a:chOff x="749" y="1389"/>
              <a:chExt cx="2403" cy="1587"/>
            </a:xfrm>
          </p:grpSpPr>
          <p:sp>
            <p:nvSpPr>
              <p:cNvPr id="445445" name="Rectangle 5">
                <a:extLst>
                  <a:ext uri="{FF2B5EF4-FFF2-40B4-BE49-F238E27FC236}">
                    <a16:creationId xmlns:a16="http://schemas.microsoft.com/office/drawing/2014/main" id="{59A94A6A-2499-1BB6-7B93-8082B2AEB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160"/>
                <a:ext cx="227" cy="91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46" name="Rectangle 6">
                <a:extLst>
                  <a:ext uri="{FF2B5EF4-FFF2-40B4-BE49-F238E27FC236}">
                    <a16:creationId xmlns:a16="http://schemas.microsoft.com/office/drawing/2014/main" id="{97FA23A6-8D5A-C46C-AE97-0CBA5F7B6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1" y="2160"/>
                <a:ext cx="227" cy="91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47" name="Rectangle 7">
                <a:extLst>
                  <a:ext uri="{FF2B5EF4-FFF2-40B4-BE49-F238E27FC236}">
                    <a16:creationId xmlns:a16="http://schemas.microsoft.com/office/drawing/2014/main" id="{863E3BA3-6396-539B-AEA2-A8D9B660CC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7" y="2160"/>
                <a:ext cx="227" cy="91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48" name="Rectangle 8">
                <a:extLst>
                  <a:ext uri="{FF2B5EF4-FFF2-40B4-BE49-F238E27FC236}">
                    <a16:creationId xmlns:a16="http://schemas.microsoft.com/office/drawing/2014/main" id="{13969BBF-AD84-E779-1ABC-B335F591B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361" y="1684"/>
                <a:ext cx="227" cy="91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49" name="Rectangle 9">
                <a:extLst>
                  <a:ext uri="{FF2B5EF4-FFF2-40B4-BE49-F238E27FC236}">
                    <a16:creationId xmlns:a16="http://schemas.microsoft.com/office/drawing/2014/main" id="{B49214EF-CE56-A994-1710-883530C278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361" y="2591"/>
                <a:ext cx="227" cy="91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0" name="Rectangle 10">
                <a:extLst>
                  <a:ext uri="{FF2B5EF4-FFF2-40B4-BE49-F238E27FC236}">
                    <a16:creationId xmlns:a16="http://schemas.microsoft.com/office/drawing/2014/main" id="{174217E4-5771-36A1-2F92-F14EA67785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087" y="1684"/>
                <a:ext cx="227" cy="91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1" name="Rectangle 11">
                <a:extLst>
                  <a:ext uri="{FF2B5EF4-FFF2-40B4-BE49-F238E27FC236}">
                    <a16:creationId xmlns:a16="http://schemas.microsoft.com/office/drawing/2014/main" id="{949A68F2-6F5F-0ACD-3E9C-08C7B0E25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087" y="2591"/>
                <a:ext cx="227" cy="91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2" name="Line 12">
                <a:extLst>
                  <a:ext uri="{FF2B5EF4-FFF2-40B4-BE49-F238E27FC236}">
                    <a16:creationId xmlns:a16="http://schemas.microsoft.com/office/drawing/2014/main" id="{5FE0D21F-E850-DCA2-78D2-4A7C36696D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9" y="2205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3" name="Line 13">
                <a:extLst>
                  <a:ext uri="{FF2B5EF4-FFF2-40B4-BE49-F238E27FC236}">
                    <a16:creationId xmlns:a16="http://schemas.microsoft.com/office/drawing/2014/main" id="{1962ACF0-01D1-933E-7864-2292B9F97E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2" y="2205"/>
                <a:ext cx="4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4" name="Line 14">
                <a:extLst>
                  <a:ext uri="{FF2B5EF4-FFF2-40B4-BE49-F238E27FC236}">
                    <a16:creationId xmlns:a16="http://schemas.microsoft.com/office/drawing/2014/main" id="{F5E506BC-3953-ACBB-0144-0000CD62CF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1389"/>
                <a:ext cx="0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5" name="Line 15">
                <a:extLst>
                  <a:ext uri="{FF2B5EF4-FFF2-40B4-BE49-F238E27FC236}">
                    <a16:creationId xmlns:a16="http://schemas.microsoft.com/office/drawing/2014/main" id="{DE0AC3F5-31AC-A7DB-CD2A-8C97B0A40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1842"/>
                <a:ext cx="0" cy="6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6" name="Line 16">
                <a:extLst>
                  <a:ext uri="{FF2B5EF4-FFF2-40B4-BE49-F238E27FC236}">
                    <a16:creationId xmlns:a16="http://schemas.microsoft.com/office/drawing/2014/main" id="{4A066635-60BE-B59D-3FCC-92DACB0FAD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8" y="2205"/>
                <a:ext cx="4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7" name="Line 17">
                <a:extLst>
                  <a:ext uri="{FF2B5EF4-FFF2-40B4-BE49-F238E27FC236}">
                    <a16:creationId xmlns:a16="http://schemas.microsoft.com/office/drawing/2014/main" id="{F64D25B3-C4EC-91ED-03F1-471429A34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1" y="1389"/>
                <a:ext cx="0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8" name="Line 18">
                <a:extLst>
                  <a:ext uri="{FF2B5EF4-FFF2-40B4-BE49-F238E27FC236}">
                    <a16:creationId xmlns:a16="http://schemas.microsoft.com/office/drawing/2014/main" id="{F86A974D-3375-DAF9-8C9D-72D50EAD32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1" y="1842"/>
                <a:ext cx="0" cy="6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59" name="Line 19">
                <a:extLst>
                  <a:ext uri="{FF2B5EF4-FFF2-40B4-BE49-F238E27FC236}">
                    <a16:creationId xmlns:a16="http://schemas.microsoft.com/office/drawing/2014/main" id="{B348398E-F863-FEF5-2D6D-270BC88D27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4" y="2205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0" name="Line 20">
                <a:extLst>
                  <a:ext uri="{FF2B5EF4-FFF2-40B4-BE49-F238E27FC236}">
                    <a16:creationId xmlns:a16="http://schemas.microsoft.com/office/drawing/2014/main" id="{44247C6A-559E-1155-3140-5413C8B9E1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50"/>
                <a:ext cx="0" cy="2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1" name="Line 21">
                <a:extLst>
                  <a:ext uri="{FF2B5EF4-FFF2-40B4-BE49-F238E27FC236}">
                    <a16:creationId xmlns:a16="http://schemas.microsoft.com/office/drawing/2014/main" id="{1E980F98-3A5F-52B6-47A5-25FF2582E9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1" y="2750"/>
                <a:ext cx="0" cy="2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2" name="Oval 22">
                <a:extLst>
                  <a:ext uri="{FF2B5EF4-FFF2-40B4-BE49-F238E27FC236}">
                    <a16:creationId xmlns:a16="http://schemas.microsoft.com/office/drawing/2014/main" id="{7E5AB59C-F82F-8A80-CC04-C2BE72391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2160"/>
                <a:ext cx="90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3" name="Oval 23">
                <a:extLst>
                  <a:ext uri="{FF2B5EF4-FFF2-40B4-BE49-F238E27FC236}">
                    <a16:creationId xmlns:a16="http://schemas.microsoft.com/office/drawing/2014/main" id="{F76F11CB-1733-50AF-67A2-4C45871176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2160"/>
                <a:ext cx="90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4" name="Line 24">
                <a:extLst>
                  <a:ext uri="{FF2B5EF4-FFF2-40B4-BE49-F238E27FC236}">
                    <a16:creationId xmlns:a16="http://schemas.microsoft.com/office/drawing/2014/main" id="{8E6D9779-D882-AF84-337E-3DC285E743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39" y="2296"/>
                <a:ext cx="31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5" name="Line 25">
                <a:extLst>
                  <a:ext uri="{FF2B5EF4-FFF2-40B4-BE49-F238E27FC236}">
                    <a16:creationId xmlns:a16="http://schemas.microsoft.com/office/drawing/2014/main" id="{8D3DB608-E074-3BDC-26E1-2EAEFA030C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565" y="1480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6" name="Line 26">
                <a:extLst>
                  <a:ext uri="{FF2B5EF4-FFF2-40B4-BE49-F238E27FC236}">
                    <a16:creationId xmlns:a16="http://schemas.microsoft.com/office/drawing/2014/main" id="{6A8CABFB-C966-DFA7-AAB7-E1467D1880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565" y="2432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7" name="Line 27">
                <a:extLst>
                  <a:ext uri="{FF2B5EF4-FFF2-40B4-BE49-F238E27FC236}">
                    <a16:creationId xmlns:a16="http://schemas.microsoft.com/office/drawing/2014/main" id="{6EF0E19B-640F-4A43-B731-0C60D50D9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91" y="1480"/>
                <a:ext cx="0" cy="3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8" name="Line 28">
                <a:extLst>
                  <a:ext uri="{FF2B5EF4-FFF2-40B4-BE49-F238E27FC236}">
                    <a16:creationId xmlns:a16="http://schemas.microsoft.com/office/drawing/2014/main" id="{11DEA824-A67D-2A08-88A7-2959A58CF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91" y="2432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69" name="Line 29">
                <a:extLst>
                  <a:ext uri="{FF2B5EF4-FFF2-40B4-BE49-F238E27FC236}">
                    <a16:creationId xmlns:a16="http://schemas.microsoft.com/office/drawing/2014/main" id="{1A6DB91A-9450-678E-8A35-217601E552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1" y="2296"/>
                <a:ext cx="31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70" name="Line 30">
                <a:extLst>
                  <a:ext uri="{FF2B5EF4-FFF2-40B4-BE49-F238E27FC236}">
                    <a16:creationId xmlns:a16="http://schemas.microsoft.com/office/drawing/2014/main" id="{ADA335E6-C67F-D0E3-A49E-C580AF80AD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7" y="2296"/>
                <a:ext cx="3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5471" name="Text Box 31">
                <a:extLst>
                  <a:ext uri="{FF2B5EF4-FFF2-40B4-BE49-F238E27FC236}">
                    <a16:creationId xmlns:a16="http://schemas.microsoft.com/office/drawing/2014/main" id="{56C4A142-29C5-1B34-253E-C85CB950A6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0" y="2296"/>
                <a:ext cx="40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>
                    <a:ea typeface="楷体_GB2312" pitchFamily="49" charset="-122"/>
                  </a:rPr>
                  <a:t>3A</a:t>
                </a:r>
              </a:p>
            </p:txBody>
          </p:sp>
          <p:sp>
            <p:nvSpPr>
              <p:cNvPr id="445472" name="Text Box 32">
                <a:extLst>
                  <a:ext uri="{FF2B5EF4-FFF2-40B4-BE49-F238E27FC236}">
                    <a16:creationId xmlns:a16="http://schemas.microsoft.com/office/drawing/2014/main" id="{76A9D7F2-2B98-E7D0-DCD5-343B0E2F31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6" y="1616"/>
                <a:ext cx="589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>
                    <a:ea typeface="楷体_GB2312" pitchFamily="49" charset="-122"/>
                  </a:rPr>
                  <a:t>10A</a:t>
                </a:r>
              </a:p>
            </p:txBody>
          </p:sp>
          <p:sp>
            <p:nvSpPr>
              <p:cNvPr id="445473" name="Text Box 33">
                <a:extLst>
                  <a:ext uri="{FF2B5EF4-FFF2-40B4-BE49-F238E27FC236}">
                    <a16:creationId xmlns:a16="http://schemas.microsoft.com/office/drawing/2014/main" id="{13F58201-52B9-B72E-316E-EF4A07CB30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6" y="2614"/>
                <a:ext cx="453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 i="1">
                    <a:ea typeface="楷体_GB2312" pitchFamily="49" charset="-122"/>
                  </a:rPr>
                  <a:t>I</a:t>
                </a:r>
                <a:r>
                  <a:rPr kumimoji="1" lang="en-US" altLang="zh-CN" b="1" baseline="-25000">
                    <a:ea typeface="楷体_GB2312" pitchFamily="49" charset="-122"/>
                  </a:rPr>
                  <a:t>1</a:t>
                </a:r>
              </a:p>
            </p:txBody>
          </p:sp>
          <p:sp>
            <p:nvSpPr>
              <p:cNvPr id="445474" name="Text Box 34">
                <a:extLst>
                  <a:ext uri="{FF2B5EF4-FFF2-40B4-BE49-F238E27FC236}">
                    <a16:creationId xmlns:a16="http://schemas.microsoft.com/office/drawing/2014/main" id="{2FD97155-F673-CCAE-F98A-6AC4A5A48C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1" y="1616"/>
                <a:ext cx="681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 i="1">
                    <a:ea typeface="楷体_GB2312" pitchFamily="49" charset="-122"/>
                  </a:rPr>
                  <a:t>I</a:t>
                </a:r>
                <a:r>
                  <a:rPr kumimoji="1" lang="en-US" altLang="zh-CN" b="1" baseline="-25000">
                    <a:ea typeface="楷体_GB2312" pitchFamily="49" charset="-122"/>
                  </a:rPr>
                  <a:t>2</a:t>
                </a:r>
              </a:p>
            </p:txBody>
          </p:sp>
          <p:sp>
            <p:nvSpPr>
              <p:cNvPr id="445475" name="Text Box 35">
                <a:extLst>
                  <a:ext uri="{FF2B5EF4-FFF2-40B4-BE49-F238E27FC236}">
                    <a16:creationId xmlns:a16="http://schemas.microsoft.com/office/drawing/2014/main" id="{D5AB3185-4313-FC5B-6A1C-B3E801DC84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1" y="2614"/>
                <a:ext cx="725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>
                    <a:ea typeface="楷体_GB2312" pitchFamily="49" charset="-122"/>
                  </a:rPr>
                  <a:t>2A</a:t>
                </a:r>
              </a:p>
            </p:txBody>
          </p:sp>
          <p:sp>
            <p:nvSpPr>
              <p:cNvPr id="445476" name="Text Box 36">
                <a:extLst>
                  <a:ext uri="{FF2B5EF4-FFF2-40B4-BE49-F238E27FC236}">
                    <a16:creationId xmlns:a16="http://schemas.microsoft.com/office/drawing/2014/main" id="{987A5165-4360-83D6-B03B-0352DAF863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1" y="2296"/>
                <a:ext cx="771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>
                    <a:ea typeface="楷体_GB2312" pitchFamily="49" charset="-122"/>
                  </a:rPr>
                  <a:t>10A</a:t>
                </a:r>
              </a:p>
            </p:txBody>
          </p:sp>
          <p:sp>
            <p:nvSpPr>
              <p:cNvPr id="445477" name="Text Box 37">
                <a:extLst>
                  <a:ext uri="{FF2B5EF4-FFF2-40B4-BE49-F238E27FC236}">
                    <a16:creationId xmlns:a16="http://schemas.microsoft.com/office/drawing/2014/main" id="{E465FC02-9D53-4080-0849-96C27C89CD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1" y="2296"/>
                <a:ext cx="499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22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>
                    <a:ea typeface="楷体_GB2312" pitchFamily="49" charset="-122"/>
                  </a:rPr>
                  <a:t>5A</a:t>
                </a:r>
              </a:p>
            </p:txBody>
          </p:sp>
        </p:grpSp>
        <p:sp>
          <p:nvSpPr>
            <p:cNvPr id="445478" name="Text Box 38">
              <a:extLst>
                <a:ext uri="{FF2B5EF4-FFF2-40B4-BE49-F238E27FC236}">
                  <a16:creationId xmlns:a16="http://schemas.microsoft.com/office/drawing/2014/main" id="{7B71433B-66B5-9A24-64F9-A837A00C0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9" y="2432"/>
              <a:ext cx="1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A</a:t>
              </a:r>
            </a:p>
          </p:txBody>
        </p:sp>
        <p:sp>
          <p:nvSpPr>
            <p:cNvPr id="445479" name="Text Box 39">
              <a:extLst>
                <a:ext uri="{FF2B5EF4-FFF2-40B4-BE49-F238E27FC236}">
                  <a16:creationId xmlns:a16="http://schemas.microsoft.com/office/drawing/2014/main" id="{325E2F8B-BE26-AE01-0FFB-89583F06DB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32"/>
              <a:ext cx="1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B</a:t>
              </a:r>
            </a:p>
          </p:txBody>
        </p:sp>
      </p:grpSp>
      <p:sp>
        <p:nvSpPr>
          <p:cNvPr id="445480" name="Text Box 40">
            <a:extLst>
              <a:ext uri="{FF2B5EF4-FFF2-40B4-BE49-F238E27FC236}">
                <a16:creationId xmlns:a16="http://schemas.microsoft.com/office/drawing/2014/main" id="{3047E4BB-1A8B-8062-296F-A6CCF1C9C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404813"/>
            <a:ext cx="38163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400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ea typeface="方正舒体" panose="02010601030101010101" pitchFamily="2" charset="-122"/>
              </a:rPr>
              <a:t>试一试</a:t>
            </a:r>
          </a:p>
        </p:txBody>
      </p:sp>
      <p:sp>
        <p:nvSpPr>
          <p:cNvPr id="445481" name="AutoShape 41">
            <a:extLst>
              <a:ext uri="{FF2B5EF4-FFF2-40B4-BE49-F238E27FC236}">
                <a16:creationId xmlns:a16="http://schemas.microsoft.com/office/drawing/2014/main" id="{6F2D2FA8-1D13-8A81-CB3C-44DEF3C56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60350"/>
            <a:ext cx="4679950" cy="10795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i="1">
                <a:solidFill>
                  <a:srgbClr val="0000FF"/>
                </a:solidFill>
                <a:latin typeface="Arial" pitchFamily="34" charset="0"/>
              </a:rPr>
              <a:t>基尔霍夫电流定律的应用</a:t>
            </a:r>
            <a:endParaRPr lang="zh-CN" altLang="en-US" sz="2400" b="1">
              <a:latin typeface="Arial" pitchFamily="34" charset="0"/>
            </a:endParaRPr>
          </a:p>
        </p:txBody>
      </p:sp>
      <p:sp>
        <p:nvSpPr>
          <p:cNvPr id="445482" name="PB19"/>
          <p:cNvSpPr/>
          <p:nvPr/>
        </p:nvSpPr>
        <p:spPr>
          <a:xfrm>
            <a:off x="0" y="6839712"/>
            <a:ext cx="4237463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45483" name="PageNumberTextBox19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《基尔霍夫定律》PPT课件全文共41页，当前为第19页。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5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45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8515" name="Text Box 3">
            <a:extLst>
              <a:ext uri="{FF2B5EF4-FFF2-40B4-BE49-F238E27FC236}">
                <a16:creationId xmlns:a16="http://schemas.microsoft.com/office/drawing/2014/main" id="{95BA37E6-A29F-8C64-6B74-F4B5889C4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76250"/>
            <a:ext cx="4608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Arial" pitchFamily="34" charset="0"/>
              </a:rPr>
              <a:t>例：求电路中的电流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0000FF"/>
                </a:solidFill>
                <a:latin typeface="Arial" pitchFamily="34" charset="0"/>
              </a:rPr>
              <a:t>1</a:t>
            </a:r>
            <a:r>
              <a:rPr lang="zh-CN" altLang="en-US" sz="2400" b="1">
                <a:solidFill>
                  <a:srgbClr val="0000FF"/>
                </a:solidFill>
                <a:latin typeface="Arial" pitchFamily="34" charset="0"/>
              </a:rPr>
              <a:t>和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0000FF"/>
                </a:solidFill>
                <a:latin typeface="Arial" pitchFamily="34" charset="0"/>
              </a:rPr>
              <a:t>2</a:t>
            </a:r>
          </a:p>
        </p:txBody>
      </p:sp>
      <p:grpSp>
        <p:nvGrpSpPr>
          <p:cNvPr id="448516" name="Group 4">
            <a:extLst>
              <a:ext uri="{FF2B5EF4-FFF2-40B4-BE49-F238E27FC236}">
                <a16:creationId xmlns:a16="http://schemas.microsoft.com/office/drawing/2014/main" id="{81B163AC-E18D-21B6-7158-5FEA4691F008}"/>
              </a:ext>
            </a:extLst>
          </p:cNvPr>
          <p:cNvGrpSpPr/>
          <p:nvPr/>
        </p:nvGrpSpPr>
        <p:grpSpPr>
          <a:xfrm>
            <a:off x="5364163" y="1196975"/>
            <a:ext cx="3600450" cy="2520950"/>
            <a:chOff x="3016" y="1253"/>
            <a:chExt cx="2268" cy="1588"/>
          </a:xfrm>
        </p:grpSpPr>
        <p:sp>
          <p:nvSpPr>
            <p:cNvPr id="448517" name="Line 5">
              <a:extLst>
                <a:ext uri="{FF2B5EF4-FFF2-40B4-BE49-F238E27FC236}">
                  <a16:creationId xmlns:a16="http://schemas.microsoft.com/office/drawing/2014/main" id="{DFE39E00-9022-A826-2590-6002143827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02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18" name="Rectangle 6">
              <a:extLst>
                <a:ext uri="{FF2B5EF4-FFF2-40B4-BE49-F238E27FC236}">
                  <a16:creationId xmlns:a16="http://schemas.microsoft.com/office/drawing/2014/main" id="{4879C0B8-6144-75AF-F1C8-AA17B024E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979"/>
              <a:ext cx="318" cy="90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19" name="Line 7">
              <a:extLst>
                <a:ext uri="{FF2B5EF4-FFF2-40B4-BE49-F238E27FC236}">
                  <a16:creationId xmlns:a16="http://schemas.microsoft.com/office/drawing/2014/main" id="{3324F438-AB83-6D9E-2937-B003432B7F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2024"/>
              <a:ext cx="4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0" name="Rectangle 8">
              <a:extLst>
                <a:ext uri="{FF2B5EF4-FFF2-40B4-BE49-F238E27FC236}">
                  <a16:creationId xmlns:a16="http://schemas.microsoft.com/office/drawing/2014/main" id="{F6044695-E46F-AA86-8ED0-7D8AF4544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979"/>
              <a:ext cx="318" cy="90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1" name="Rectangle 9">
              <a:extLst>
                <a:ext uri="{FF2B5EF4-FFF2-40B4-BE49-F238E27FC236}">
                  <a16:creationId xmlns:a16="http://schemas.microsoft.com/office/drawing/2014/main" id="{6B58D4C0-5434-64F1-3231-272DF9B27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1979"/>
              <a:ext cx="318" cy="90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2" name="Line 10">
              <a:extLst>
                <a:ext uri="{FF2B5EF4-FFF2-40B4-BE49-F238E27FC236}">
                  <a16:creationId xmlns:a16="http://schemas.microsoft.com/office/drawing/2014/main" id="{439E2148-5901-DAE2-DB8D-AF3CE930A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2024"/>
              <a:ext cx="4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3" name="Line 11">
              <a:extLst>
                <a:ext uri="{FF2B5EF4-FFF2-40B4-BE49-F238E27FC236}">
                  <a16:creationId xmlns:a16="http://schemas.microsoft.com/office/drawing/2014/main" id="{1D8022BA-3CD4-4A10-0E90-077236333C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1797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4" name="Rectangle 12">
              <a:extLst>
                <a:ext uri="{FF2B5EF4-FFF2-40B4-BE49-F238E27FC236}">
                  <a16:creationId xmlns:a16="http://schemas.microsoft.com/office/drawing/2014/main" id="{AA971161-9354-8DCE-2F94-35938DCDFE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537" y="1594"/>
              <a:ext cx="318" cy="90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5" name="Rectangle 13">
              <a:extLst>
                <a:ext uri="{FF2B5EF4-FFF2-40B4-BE49-F238E27FC236}">
                  <a16:creationId xmlns:a16="http://schemas.microsoft.com/office/drawing/2014/main" id="{99F8BAA5-A1B2-5161-E901-3370CCD096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537" y="2410"/>
              <a:ext cx="318" cy="90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6" name="Rectangle 14">
              <a:extLst>
                <a:ext uri="{FF2B5EF4-FFF2-40B4-BE49-F238E27FC236}">
                  <a16:creationId xmlns:a16="http://schemas.microsoft.com/office/drawing/2014/main" id="{5357E255-25D1-5CAA-0F1F-1342277174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308" y="1594"/>
              <a:ext cx="318" cy="90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7" name="Rectangle 15">
              <a:extLst>
                <a:ext uri="{FF2B5EF4-FFF2-40B4-BE49-F238E27FC236}">
                  <a16:creationId xmlns:a16="http://schemas.microsoft.com/office/drawing/2014/main" id="{922B7030-8867-2423-2BDA-B5982642EA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308" y="2410"/>
              <a:ext cx="318" cy="90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8" name="Line 16">
              <a:extLst>
                <a:ext uri="{FF2B5EF4-FFF2-40B4-BE49-F238E27FC236}">
                  <a16:creationId xmlns:a16="http://schemas.microsoft.com/office/drawing/2014/main" id="{3CFE210E-7F7F-257D-E1E1-471A26DDAF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8" y="1797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29" name="Line 17">
              <a:extLst>
                <a:ext uri="{FF2B5EF4-FFF2-40B4-BE49-F238E27FC236}">
                  <a16:creationId xmlns:a16="http://schemas.microsoft.com/office/drawing/2014/main" id="{5621C860-D987-6989-C722-025B9D74B6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96" y="1253"/>
              <a:ext cx="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0" name="Line 18">
              <a:extLst>
                <a:ext uri="{FF2B5EF4-FFF2-40B4-BE49-F238E27FC236}">
                  <a16:creationId xmlns:a16="http://schemas.microsoft.com/office/drawing/2014/main" id="{03CE60F1-1B28-43DE-4FD6-96D1801761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68" y="1253"/>
              <a:ext cx="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1" name="Line 19">
              <a:extLst>
                <a:ext uri="{FF2B5EF4-FFF2-40B4-BE49-F238E27FC236}">
                  <a16:creationId xmlns:a16="http://schemas.microsoft.com/office/drawing/2014/main" id="{63EA0354-17CF-8765-592D-184DF14F4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68" y="2614"/>
              <a:ext cx="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2" name="Line 20">
              <a:extLst>
                <a:ext uri="{FF2B5EF4-FFF2-40B4-BE49-F238E27FC236}">
                  <a16:creationId xmlns:a16="http://schemas.microsoft.com/office/drawing/2014/main" id="{00613C3C-3A93-D6E4-ED19-B1AF26228D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96" y="2614"/>
              <a:ext cx="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3" name="Line 21">
              <a:extLst>
                <a:ext uri="{FF2B5EF4-FFF2-40B4-BE49-F238E27FC236}">
                  <a16:creationId xmlns:a16="http://schemas.microsoft.com/office/drawing/2014/main" id="{96B1A379-B4AC-76A0-E80D-44930DD1EB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" y="2024"/>
              <a:ext cx="1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4" name="Line 22">
              <a:extLst>
                <a:ext uri="{FF2B5EF4-FFF2-40B4-BE49-F238E27FC236}">
                  <a16:creationId xmlns:a16="http://schemas.microsoft.com/office/drawing/2014/main" id="{3D51C95B-79A6-5ED4-B91B-BEB349342E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61" y="2115"/>
              <a:ext cx="27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5" name="Line 23">
              <a:extLst>
                <a:ext uri="{FF2B5EF4-FFF2-40B4-BE49-F238E27FC236}">
                  <a16:creationId xmlns:a16="http://schemas.microsoft.com/office/drawing/2014/main" id="{981C2047-E973-0B3A-54FA-02F83A14E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2115"/>
              <a:ext cx="22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6" name="Line 24">
              <a:extLst>
                <a:ext uri="{FF2B5EF4-FFF2-40B4-BE49-F238E27FC236}">
                  <a16:creationId xmlns:a16="http://schemas.microsoft.com/office/drawing/2014/main" id="{FA4914B9-84AD-E093-8283-EDDD62D76C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7" y="1389"/>
              <a:ext cx="0" cy="31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7" name="Line 25">
              <a:extLst>
                <a:ext uri="{FF2B5EF4-FFF2-40B4-BE49-F238E27FC236}">
                  <a16:creationId xmlns:a16="http://schemas.microsoft.com/office/drawing/2014/main" id="{0D7D898C-9FAE-1B09-E88D-5E6B6E6C77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7" y="2387"/>
              <a:ext cx="0" cy="2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8" name="Line 26">
              <a:extLst>
                <a:ext uri="{FF2B5EF4-FFF2-40B4-BE49-F238E27FC236}">
                  <a16:creationId xmlns:a16="http://schemas.microsoft.com/office/drawing/2014/main" id="{F19D1C8F-9866-F184-95C1-494B4E9302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8" y="1298"/>
              <a:ext cx="0" cy="2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39" name="Line 27">
              <a:extLst>
                <a:ext uri="{FF2B5EF4-FFF2-40B4-BE49-F238E27FC236}">
                  <a16:creationId xmlns:a16="http://schemas.microsoft.com/office/drawing/2014/main" id="{89CAD90D-6D8A-8772-C008-877790043D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0" y="2115"/>
              <a:ext cx="22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40" name="Line 28">
              <a:extLst>
                <a:ext uri="{FF2B5EF4-FFF2-40B4-BE49-F238E27FC236}">
                  <a16:creationId xmlns:a16="http://schemas.microsoft.com/office/drawing/2014/main" id="{282CB779-F6B0-B579-B865-9254F92FB5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8" y="2387"/>
              <a:ext cx="0" cy="2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41" name="Text Box 29">
              <a:extLst>
                <a:ext uri="{FF2B5EF4-FFF2-40B4-BE49-F238E27FC236}">
                  <a16:creationId xmlns:a16="http://schemas.microsoft.com/office/drawing/2014/main" id="{FAE2148F-CDEC-5185-BA19-6E235F1388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110"/>
              <a:ext cx="45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3A</a:t>
              </a:r>
            </a:p>
          </p:txBody>
        </p:sp>
        <p:sp>
          <p:nvSpPr>
            <p:cNvPr id="448542" name="Text Box 30">
              <a:extLst>
                <a:ext uri="{FF2B5EF4-FFF2-40B4-BE49-F238E27FC236}">
                  <a16:creationId xmlns:a16="http://schemas.microsoft.com/office/drawing/2014/main" id="{D1C3D1A3-E037-3F6F-62B8-03FDF4AD8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1430"/>
              <a:ext cx="4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10A</a:t>
              </a:r>
            </a:p>
          </p:txBody>
        </p:sp>
        <p:sp>
          <p:nvSpPr>
            <p:cNvPr id="448543" name="Text Box 31">
              <a:extLst>
                <a:ext uri="{FF2B5EF4-FFF2-40B4-BE49-F238E27FC236}">
                  <a16:creationId xmlns:a16="http://schemas.microsoft.com/office/drawing/2014/main" id="{99393E66-1602-AE00-281E-E1A738A495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2110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5A</a:t>
              </a:r>
            </a:p>
          </p:txBody>
        </p:sp>
        <p:sp>
          <p:nvSpPr>
            <p:cNvPr id="448544" name="Text Box 32">
              <a:extLst>
                <a:ext uri="{FF2B5EF4-FFF2-40B4-BE49-F238E27FC236}">
                  <a16:creationId xmlns:a16="http://schemas.microsoft.com/office/drawing/2014/main" id="{07FAF44A-5E15-F73F-A5E2-71BC149B95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5" y="2110"/>
              <a:ext cx="4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10A</a:t>
              </a:r>
            </a:p>
          </p:txBody>
        </p:sp>
        <p:sp>
          <p:nvSpPr>
            <p:cNvPr id="448545" name="Text Box 33">
              <a:extLst>
                <a:ext uri="{FF2B5EF4-FFF2-40B4-BE49-F238E27FC236}">
                  <a16:creationId xmlns:a16="http://schemas.microsoft.com/office/drawing/2014/main" id="{CDF44EB2-2DE3-0304-538C-2BD499AD95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2341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latin typeface="Arial" pitchFamily="34" charset="0"/>
                </a:rPr>
                <a:t>2A</a:t>
              </a:r>
            </a:p>
          </p:txBody>
        </p:sp>
      </p:grpSp>
      <p:sp>
        <p:nvSpPr>
          <p:cNvPr id="448546" name="Text Box 34">
            <a:extLst>
              <a:ext uri="{FF2B5EF4-FFF2-40B4-BE49-F238E27FC236}">
                <a16:creationId xmlns:a16="http://schemas.microsoft.com/office/drawing/2014/main" id="{38345C9E-52DF-39DF-C1EB-643E44DC8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3213100"/>
            <a:ext cx="7191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 b="1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1200" b="1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</a:p>
        </p:txBody>
      </p:sp>
      <p:sp>
        <p:nvSpPr>
          <p:cNvPr id="448547" name="Text Box 35">
            <a:extLst>
              <a:ext uri="{FF2B5EF4-FFF2-40B4-BE49-F238E27FC236}">
                <a16:creationId xmlns:a16="http://schemas.microsoft.com/office/drawing/2014/main" id="{5D4169BB-AFA6-B364-C793-6DFF9CA92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25" y="1700213"/>
            <a:ext cx="5032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 b="1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1200" b="1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</a:p>
        </p:txBody>
      </p:sp>
      <p:sp>
        <p:nvSpPr>
          <p:cNvPr id="448548" name="Text Box 36">
            <a:extLst>
              <a:ext uri="{FF2B5EF4-FFF2-40B4-BE49-F238E27FC236}">
                <a16:creationId xmlns:a16="http://schemas.microsoft.com/office/drawing/2014/main" id="{5EE752C2-F143-CECA-3CFA-478E592B6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25538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分析：</a:t>
            </a:r>
          </a:p>
        </p:txBody>
      </p:sp>
      <p:sp>
        <p:nvSpPr>
          <p:cNvPr id="448549" name="Text Box 37">
            <a:extLst>
              <a:ext uri="{FF2B5EF4-FFF2-40B4-BE49-F238E27FC236}">
                <a16:creationId xmlns:a16="http://schemas.microsoft.com/office/drawing/2014/main" id="{B6D35A45-082C-199D-FA05-82E0FEB3F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96975"/>
            <a:ext cx="36718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电路中有两个节点，为</a:t>
            </a:r>
            <a:r>
              <a:rPr lang="en-US" altLang="zh-CN" sz="2000" b="1">
                <a:solidFill>
                  <a:srgbClr val="003399"/>
                </a:solidFill>
                <a:latin typeface="Arial" pitchFamily="34" charset="0"/>
              </a:rPr>
              <a:t>A</a:t>
            </a: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、</a:t>
            </a:r>
            <a:r>
              <a:rPr lang="en-US" altLang="zh-CN" sz="2000" b="1">
                <a:solidFill>
                  <a:srgbClr val="003399"/>
                </a:solidFill>
                <a:latin typeface="Arial" pitchFamily="34" charset="0"/>
              </a:rPr>
              <a:t>B</a:t>
            </a:r>
          </a:p>
        </p:txBody>
      </p:sp>
      <p:grpSp>
        <p:nvGrpSpPr>
          <p:cNvPr id="448550" name="Group 38">
            <a:extLst>
              <a:ext uri="{FF2B5EF4-FFF2-40B4-BE49-F238E27FC236}">
                <a16:creationId xmlns:a16="http://schemas.microsoft.com/office/drawing/2014/main" id="{B142CA74-7D23-B217-F161-B25CF679A7E5}"/>
              </a:ext>
            </a:extLst>
          </p:cNvPr>
          <p:cNvGrpSpPr/>
          <p:nvPr/>
        </p:nvGrpSpPr>
        <p:grpSpPr>
          <a:xfrm>
            <a:off x="6084888" y="2349500"/>
            <a:ext cx="433387" cy="438150"/>
            <a:chOff x="2517" y="2523"/>
            <a:chExt cx="273" cy="276"/>
          </a:xfrm>
        </p:grpSpPr>
        <p:sp>
          <p:nvSpPr>
            <p:cNvPr id="448551" name="Oval 39">
              <a:extLst>
                <a:ext uri="{FF2B5EF4-FFF2-40B4-BE49-F238E27FC236}">
                  <a16:creationId xmlns:a16="http://schemas.microsoft.com/office/drawing/2014/main" id="{2902AD3A-3504-7ED6-543E-9D745A45F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2523"/>
              <a:ext cx="91" cy="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52" name="Text Box 40">
              <a:extLst>
                <a:ext uri="{FF2B5EF4-FFF2-40B4-BE49-F238E27FC236}">
                  <a16:creationId xmlns:a16="http://schemas.microsoft.com/office/drawing/2014/main" id="{95EAE1ED-F1E2-159C-5113-BD196B88A9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" y="2568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solidFill>
                    <a:srgbClr val="FF0000"/>
                  </a:solidFill>
                  <a:latin typeface="Arial" pitchFamily="34" charset="0"/>
                </a:rPr>
                <a:t>A</a:t>
              </a:r>
            </a:p>
          </p:txBody>
        </p:sp>
      </p:grpSp>
      <p:grpSp>
        <p:nvGrpSpPr>
          <p:cNvPr id="448553" name="Group 41">
            <a:extLst>
              <a:ext uri="{FF2B5EF4-FFF2-40B4-BE49-F238E27FC236}">
                <a16:creationId xmlns:a16="http://schemas.microsoft.com/office/drawing/2014/main" id="{7986D7E8-153B-4712-B76C-8F207466F3F1}"/>
              </a:ext>
            </a:extLst>
          </p:cNvPr>
          <p:cNvGrpSpPr/>
          <p:nvPr/>
        </p:nvGrpSpPr>
        <p:grpSpPr>
          <a:xfrm>
            <a:off x="7308850" y="2349500"/>
            <a:ext cx="503238" cy="439738"/>
            <a:chOff x="3425" y="2704"/>
            <a:chExt cx="317" cy="277"/>
          </a:xfrm>
        </p:grpSpPr>
        <p:sp>
          <p:nvSpPr>
            <p:cNvPr id="448554" name="Oval 42">
              <a:extLst>
                <a:ext uri="{FF2B5EF4-FFF2-40B4-BE49-F238E27FC236}">
                  <a16:creationId xmlns:a16="http://schemas.microsoft.com/office/drawing/2014/main" id="{2FB62718-B9DA-46CE-738F-BE810A6C2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704"/>
              <a:ext cx="91" cy="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8555" name="Text Box 43">
              <a:extLst>
                <a:ext uri="{FF2B5EF4-FFF2-40B4-BE49-F238E27FC236}">
                  <a16:creationId xmlns:a16="http://schemas.microsoft.com/office/drawing/2014/main" id="{779391FC-920E-A178-B62F-ACB55CE79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5" y="2750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b="1">
                  <a:solidFill>
                    <a:srgbClr val="FF0000"/>
                  </a:solidFill>
                  <a:latin typeface="Arial" pitchFamily="34" charset="0"/>
                </a:rPr>
                <a:t>B</a:t>
              </a:r>
            </a:p>
          </p:txBody>
        </p:sp>
      </p:grpSp>
      <p:sp>
        <p:nvSpPr>
          <p:cNvPr id="448556" name="Text Box 44">
            <a:extLst>
              <a:ext uri="{FF2B5EF4-FFF2-40B4-BE49-F238E27FC236}">
                <a16:creationId xmlns:a16="http://schemas.microsoft.com/office/drawing/2014/main" id="{6204EC75-47C8-D890-AB19-7B8320B89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57338"/>
            <a:ext cx="5184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000" b="1">
                <a:solidFill>
                  <a:srgbClr val="00339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000" b="1" baseline="-25000">
                <a:solidFill>
                  <a:srgbClr val="00339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为节点</a:t>
            </a:r>
            <a:r>
              <a:rPr lang="en-US" altLang="zh-CN" sz="2000" b="1">
                <a:solidFill>
                  <a:srgbClr val="003399"/>
                </a:solidFill>
                <a:latin typeface="Arial" pitchFamily="34" charset="0"/>
              </a:rPr>
              <a:t>A</a:t>
            </a: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一支路电流，其它支路电流已知</a:t>
            </a:r>
          </a:p>
        </p:txBody>
      </p:sp>
      <p:sp>
        <p:nvSpPr>
          <p:cNvPr id="448557" name="Text Box 45">
            <a:extLst>
              <a:ext uri="{FF2B5EF4-FFF2-40B4-BE49-F238E27FC236}">
                <a16:creationId xmlns:a16="http://schemas.microsoft.com/office/drawing/2014/main" id="{7AE24B2B-57C6-3C04-46DB-AC936BC2D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917700"/>
            <a:ext cx="5113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000" b="1">
                <a:solidFill>
                  <a:srgbClr val="00339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000" b="1" baseline="-25000">
                <a:solidFill>
                  <a:srgbClr val="00339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为节点</a:t>
            </a:r>
            <a:r>
              <a:rPr lang="en-US" altLang="zh-CN" sz="2000" b="1">
                <a:solidFill>
                  <a:srgbClr val="003399"/>
                </a:solidFill>
                <a:latin typeface="Arial" pitchFamily="34" charset="0"/>
              </a:rPr>
              <a:t>A</a:t>
            </a: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一支路电流，其它支路电流已知</a:t>
            </a:r>
          </a:p>
        </p:txBody>
      </p:sp>
      <p:sp>
        <p:nvSpPr>
          <p:cNvPr id="448558" name="Text Box 46">
            <a:extLst>
              <a:ext uri="{FF2B5EF4-FFF2-40B4-BE49-F238E27FC236}">
                <a16:creationId xmlns:a16="http://schemas.microsoft.com/office/drawing/2014/main" id="{DD22020A-FBDF-284A-85C0-6F74F93C8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241550"/>
            <a:ext cx="4537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003399"/>
                </a:solidFill>
                <a:latin typeface="Arial" pitchFamily="34" charset="0"/>
              </a:rPr>
              <a:t>可以利用基尔霍夫电流定律求解</a:t>
            </a:r>
          </a:p>
        </p:txBody>
      </p:sp>
      <p:sp>
        <p:nvSpPr>
          <p:cNvPr id="448559" name="Text Box 47">
            <a:extLst>
              <a:ext uri="{FF2B5EF4-FFF2-40B4-BE49-F238E27FC236}">
                <a16:creationId xmlns:a16="http://schemas.microsoft.com/office/drawing/2014/main" id="{2E50B7EC-E312-DE53-FEC9-55F308DAB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720975"/>
            <a:ext cx="719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Arial" pitchFamily="34" charset="0"/>
              </a:rPr>
              <a:t>解：</a:t>
            </a:r>
          </a:p>
        </p:txBody>
      </p:sp>
      <p:sp>
        <p:nvSpPr>
          <p:cNvPr id="448560" name="Text Box 48">
            <a:extLst>
              <a:ext uri="{FF2B5EF4-FFF2-40B4-BE49-F238E27FC236}">
                <a16:creationId xmlns:a16="http://schemas.microsoft.com/office/drawing/2014/main" id="{B306083E-C9D0-C08C-EA46-D7571A42B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720975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u="sng">
                <a:solidFill>
                  <a:srgbClr val="0000FF"/>
                </a:solidFill>
                <a:latin typeface="Arial" pitchFamily="34" charset="0"/>
              </a:rPr>
              <a:t>对节点</a:t>
            </a:r>
            <a:r>
              <a:rPr lang="en-US" altLang="zh-CN" sz="2400" u="sng">
                <a:solidFill>
                  <a:srgbClr val="0000FF"/>
                </a:solidFill>
                <a:latin typeface="Arial" pitchFamily="34" charset="0"/>
              </a:rPr>
              <a:t>A</a:t>
            </a:r>
          </a:p>
        </p:txBody>
      </p:sp>
      <p:sp>
        <p:nvSpPr>
          <p:cNvPr id="448561" name="Text Box 49">
            <a:extLst>
              <a:ext uri="{FF2B5EF4-FFF2-40B4-BE49-F238E27FC236}">
                <a16:creationId xmlns:a16="http://schemas.microsoft.com/office/drawing/2014/main" id="{26DB8B68-09FD-BAB1-A321-7302692E4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2720975"/>
            <a:ext cx="302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400" b="1" baseline="-250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=3A+10A+5A</a:t>
            </a:r>
          </a:p>
        </p:txBody>
      </p:sp>
      <p:sp>
        <p:nvSpPr>
          <p:cNvPr id="448562" name="Text Box 50">
            <a:extLst>
              <a:ext uri="{FF2B5EF4-FFF2-40B4-BE49-F238E27FC236}">
                <a16:creationId xmlns:a16="http://schemas.microsoft.com/office/drawing/2014/main" id="{201180E2-2BA2-06E1-CD9A-64B03204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584575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u="sng">
                <a:solidFill>
                  <a:srgbClr val="0000FF"/>
                </a:solidFill>
                <a:latin typeface="Arial" pitchFamily="34" charset="0"/>
              </a:rPr>
              <a:t>对节点</a:t>
            </a:r>
            <a:r>
              <a:rPr lang="en-US" altLang="zh-CN" sz="2400" u="sng">
                <a:solidFill>
                  <a:srgbClr val="0000FF"/>
                </a:solidFill>
                <a:latin typeface="Arial" pitchFamily="34" charset="0"/>
              </a:rPr>
              <a:t>B</a:t>
            </a:r>
          </a:p>
        </p:txBody>
      </p:sp>
      <p:sp>
        <p:nvSpPr>
          <p:cNvPr id="448563" name="Text Box 51">
            <a:extLst>
              <a:ext uri="{FF2B5EF4-FFF2-40B4-BE49-F238E27FC236}">
                <a16:creationId xmlns:a16="http://schemas.microsoft.com/office/drawing/2014/main" id="{358A69DB-97CF-2BCC-D961-F61E5ACAF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584575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5A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=I</a:t>
            </a:r>
            <a:r>
              <a:rPr lang="en-US" altLang="zh-CN" sz="2400" b="1" baseline="-250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+2A+10A</a:t>
            </a:r>
          </a:p>
        </p:txBody>
      </p:sp>
      <p:sp>
        <p:nvSpPr>
          <p:cNvPr id="448564" name="Text Box 52">
            <a:extLst>
              <a:ext uri="{FF2B5EF4-FFF2-40B4-BE49-F238E27FC236}">
                <a16:creationId xmlns:a16="http://schemas.microsoft.com/office/drawing/2014/main" id="{7E6A1E99-5C99-057F-6D71-2A3A0CCAB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3152775"/>
            <a:ext cx="187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=18A</a:t>
            </a:r>
          </a:p>
        </p:txBody>
      </p:sp>
      <p:sp>
        <p:nvSpPr>
          <p:cNvPr id="448565" name="Text Box 53">
            <a:extLst>
              <a:ext uri="{FF2B5EF4-FFF2-40B4-BE49-F238E27FC236}">
                <a16:creationId xmlns:a16="http://schemas.microsoft.com/office/drawing/2014/main" id="{A4A9FA36-1FB4-72C4-54B4-E3DC9BF8D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01796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Arial" pitchFamily="34" charset="0"/>
              </a:rPr>
              <a:t>整理：</a:t>
            </a:r>
          </a:p>
        </p:txBody>
      </p:sp>
      <p:sp>
        <p:nvSpPr>
          <p:cNvPr id="448566" name="Text Box 54">
            <a:extLst>
              <a:ext uri="{FF2B5EF4-FFF2-40B4-BE49-F238E27FC236}">
                <a16:creationId xmlns:a16="http://schemas.microsoft.com/office/drawing/2014/main" id="{EDB4D79A-0E2B-25CC-3905-FAE5B3C4F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4017963"/>
            <a:ext cx="2376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400" b="1" baseline="-250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</a:t>
            </a:r>
            <a:r>
              <a:rPr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5A-2A-10A</a:t>
            </a:r>
          </a:p>
        </p:txBody>
      </p:sp>
      <p:sp>
        <p:nvSpPr>
          <p:cNvPr id="448568" name="Text Box 56">
            <a:extLst>
              <a:ext uri="{FF2B5EF4-FFF2-40B4-BE49-F238E27FC236}">
                <a16:creationId xmlns:a16="http://schemas.microsoft.com/office/drawing/2014/main" id="{50B83767-C539-1BA9-AEE5-3AC8646B8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449763"/>
            <a:ext cx="187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宋体" panose="02010600030101010101" pitchFamily="2" charset="-122"/>
              </a:rPr>
              <a:t>=-7A</a:t>
            </a:r>
          </a:p>
        </p:txBody>
      </p:sp>
      <p:sp>
        <p:nvSpPr>
          <p:cNvPr id="448569" name="Text Box 57">
            <a:extLst>
              <a:ext uri="{FF2B5EF4-FFF2-40B4-BE49-F238E27FC236}">
                <a16:creationId xmlns:a16="http://schemas.microsoft.com/office/drawing/2014/main" id="{196E6090-64E8-872B-A821-481DA408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3860800"/>
            <a:ext cx="3889375" cy="1936750"/>
          </a:xfrm>
          <a:prstGeom prst="rect">
            <a:avLst/>
          </a:prstGeom>
          <a:noFill/>
          <a:ln w="19050" cap="rnd" algn="ctr">
            <a:solidFill>
              <a:srgbClr val="FF0000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i="1">
                <a:solidFill>
                  <a:srgbClr val="0000FF"/>
                </a:solidFill>
                <a:latin typeface="Arial" pitchFamily="34" charset="0"/>
                <a:ea typeface="楷体_GB2312" pitchFamily="49" charset="-122"/>
              </a:rPr>
              <a:t>注意</a:t>
            </a:r>
            <a:r>
              <a:rPr lang="zh-CN" altLang="en-US" sz="2400" i="1">
                <a:solidFill>
                  <a:srgbClr val="0000FF"/>
                </a:solidFill>
                <a:latin typeface="Arial" pitchFamily="34" charset="0"/>
                <a:ea typeface="楷体_GB2312" pitchFamily="49" charset="-122"/>
              </a:rPr>
              <a:t>：应用基尔霍夫电流定律时必须首先假设电流的参考方向，若求出电流为负值，则说明该电流实际方向与假设的参考方向相反。</a:t>
            </a:r>
          </a:p>
        </p:txBody>
      </p:sp>
      <p:sp>
        <p:nvSpPr>
          <p:cNvPr id="448570" name="Text Box 58">
            <a:extLst>
              <a:ext uri="{FF2B5EF4-FFF2-40B4-BE49-F238E27FC236}">
                <a16:creationId xmlns:a16="http://schemas.microsoft.com/office/drawing/2014/main" id="{0DA4B8BF-4873-FDF6-EAEE-4A361145F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910138"/>
            <a:ext cx="4752975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Arial" pitchFamily="34" charset="0"/>
              </a:rPr>
              <a:t>可知</a:t>
            </a:r>
            <a:r>
              <a:rPr lang="zh-CN" altLang="en-US" sz="24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r>
              <a:rPr lang="en-US" altLang="zh-CN" sz="24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r>
              <a:rPr lang="zh-CN" altLang="en-US" sz="2400">
                <a:solidFill>
                  <a:srgbClr val="0000FF"/>
                </a:solidFill>
                <a:latin typeface="Arial" pitchFamily="34" charset="0"/>
              </a:rPr>
              <a:t>的方向与参考方向相同，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Arial" pitchFamily="34" charset="0"/>
              </a:rPr>
              <a:t>           </a:t>
            </a:r>
            <a:r>
              <a:rPr lang="en-US" altLang="zh-CN" sz="24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  <a:r>
              <a:rPr lang="zh-CN" altLang="en-US" sz="2400">
                <a:solidFill>
                  <a:srgbClr val="0000FF"/>
                </a:solidFill>
                <a:latin typeface="Arial" pitchFamily="34" charset="0"/>
              </a:rPr>
              <a:t>的实际方向是向下的</a:t>
            </a:r>
          </a:p>
        </p:txBody>
      </p:sp>
      <p:sp>
        <p:nvSpPr>
          <p:cNvPr id="448571" name="PB20"/>
          <p:cNvSpPr/>
          <p:nvPr/>
        </p:nvSpPr>
        <p:spPr>
          <a:xfrm>
            <a:off x="0" y="6839712"/>
            <a:ext cx="446048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FFFFFF"/>
                </a:solidFill>
                <a:latin typeface="Times New Roman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48572" name="PageNumberTextBox20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《基尔霍夫定律》PPT课件全文共41页，当前为第20页。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8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8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8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8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4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4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4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4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4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4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4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4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4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5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7" dur="500"/>
                                        <p:tgtEl>
                                          <p:spTgt spid="44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44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4485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 nodeType="clickPar">
                      <p:stCondLst>
                        <p:cond delay="0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4485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4485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8560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4485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 nodeType="clickPar">
                      <p:stCondLst>
                        <p:cond delay="0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mph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4485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4485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856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https://d.book118.com/638062105015006036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CHAPTER7">
  <a:themeElements>
    <a:clrScheme name="CHAPTER7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APTER7">
      <a:majorFont>
        <a:latin typeface="Times New Roman"/>
        <a:ea typeface="宋体"/>
        <a:cs typeface="Arial"/>
      </a:majorFont>
      <a:minorFont>
        <a:latin typeface="Times New Roman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CHAPTER7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7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7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7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238</Paragraphs>
  <Slides>21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9">
      <vt:lpstr>Arial</vt:lpstr>
      <vt:lpstr>Calibri</vt:lpstr>
      <vt:lpstr>Times New Roman</vt:lpstr>
      <vt:lpstr>宋体</vt:lpstr>
      <vt:lpstr>楷体_GB2312</vt:lpstr>
      <vt:lpstr>方正舒体</vt:lpstr>
      <vt:lpstr>华文行楷</vt:lpstr>
      <vt:lpstr>隶书</vt:lpstr>
      <vt:lpstr>Wingdings</vt:lpstr>
      <vt:lpstr>等线 Light</vt:lpstr>
      <vt:lpstr>等线</vt:lpstr>
      <vt:lpstr>华文新魏</vt:lpstr>
      <vt:lpstr>Tahoma</vt:lpstr>
      <vt:lpstr>幼圆</vt:lpstr>
      <vt:lpstr>Symbol</vt:lpstr>
      <vt:lpstr>黑体</vt:lpstr>
      <vt:lpstr>华文宋体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2024-09-15T05:56:22.690</cp:lastPrinted>
  <dcterms:created xsi:type="dcterms:W3CDTF">2024-09-14T21:56:22Z</dcterms:created>
  <dcterms:modified xsi:type="dcterms:W3CDTF">2024-09-14T21:56:25Z</dcterms:modified>
</cp:coreProperties>
</file>