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A8C90-9C20-41D7-8CA6-D7F24AA2A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11B34-6673-41CF-ADDB-B5CA7544C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2E080-75F3-445D-AA51-11779942C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42C0AD-9BCD-4154-BD57-E0C32FA00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7B9FD5-FA37-4A00-9942-0545554F4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240A10-6079-45B4-946F-8CBB5FB23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FE8129-A922-49F0-ABD5-E920AE72C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3B74BF-89F2-4591-941C-7CD53ECAE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13D4F-6EA6-481A-B946-E206F5110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08067-3018-46C1-8636-BA2023296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1FF96-216B-4953-9BDB-32F99D230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6214313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初三精彩的毕业演讲稿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0000"/>
                </a:solidFill>
              </a:rPr>
              <a:t>作者：文档吾优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感谢师恩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寄语同窗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告别母校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回顾过去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178" b="9178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675" r="17675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第一次踏进校门，紧张又充满期待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与同学们从陌生到熟悉的交往过程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课堂上认真听讲，努力学习的日子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参加各种活动，丰富课余生活的经历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初中生活的点滴回忆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17" r="1881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13" r="1711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992" r="1999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难忘的老师和同学们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老师的悉心教导和无私奉献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与同学们共同度过的欢乐时光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在困难时刻互相支持和鼓励的情景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一起成长，共同进步的历程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在学习过程中遇到的困难和挫折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在成长过程中收获的知识和技能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在挫折中学会坚持和努力的意义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对未来的展望和信心，以及对初中生活的感慨和思考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成长中的挫折与收获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展望未来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根据个人兴趣和实际情况，制定长期和短期的目标，为未来发展指明方向。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909" r="690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82" r="142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积极探索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6421" b="642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为实现目标，制定具体的计划和时间表，包括学习、工作、生活等方面的安排。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保持好奇心和求知欲，不断学习和探索新的领域，为未来的发展积累知识和经验。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对未来的规划和期望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通过不断学习和提升自己的能力，为未来的发展打下坚实的基础。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努力学习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将所学知识运用到实际生活中，通过实践不断检验和修正自己的认知。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勇于实践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与他人合作，共同实现目标，借助团队的力量实现个人梦想。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实现梦想的途径和方法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792" b="3179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495" b="84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保持积极向上的心态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乐观面对挑战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遇到困难和挑战时，保持乐观的心态，相信自己能够克服困难。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保持自信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相信自己的能力和价值，不断激励自己向前发展。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积极面对变化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适应变化，积极应对生活中的各种挑战和机遇。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感谢师恩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https://d.book118.com/638062143132006037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2024-09-17T23:07:08.655</cp:lastPrinted>
  <dcterms:created xsi:type="dcterms:W3CDTF">2024-09-17T15:07:08Z</dcterms:created>
  <dcterms:modified xsi:type="dcterms:W3CDTF">2024-09-17T15:07:10Z</dcterms:modified>
</cp:coreProperties>
</file>