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08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885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D75C58-7A4F-4D72-9A6B-4CAB9E2E9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5F57BC-BBB7-470D-A201-93C640DDC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DFA0B1-8BB9-4E53-85AD-8302022F9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9A9A47-ED77-4028-856C-7EEC6EECE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201EEF-2F0C-4BDD-A941-1D346068C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F6DE22-8392-4F78-8BE2-0CFA31B96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1DDB4A-6523-4107-B8CF-A07C6F2BA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1A6912-CBE1-4491-81DF-3043670D9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46BB49-7AAD-4F6E-A390-3DD7FDF53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2481C-CD08-4ED6-9CE7-495FCA721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7719C3-669A-487C-8CA8-6009128D1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074" r:id="rId2"/>
    <p:sldLayoutId id="2147487075" r:id="rId3"/>
    <p:sldLayoutId id="2147487076" r:id="rId4"/>
    <p:sldLayoutId id="2147487077" r:id="rId5"/>
    <p:sldLayoutId id="2147487078" r:id="rId6"/>
    <p:sldLayoutId id="2147487079" r:id="rId7"/>
    <p:sldLayoutId id="2147487080" r:id="rId8"/>
    <p:sldLayoutId id="2147487081" r:id="rId9"/>
    <p:sldLayoutId id="2147487082" r:id="rId10"/>
    <p:sldLayoutId id="214748708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39.xml" /><Relationship Id="rId11" Type="http://schemas.openxmlformats.org/officeDocument/2006/relationships/tags" Target="../tags/tag740.xml" /><Relationship Id="rId12" Type="http://schemas.openxmlformats.org/officeDocument/2006/relationships/tags" Target="../tags/tag741.xml" /><Relationship Id="rId13" Type="http://schemas.openxmlformats.org/officeDocument/2006/relationships/tags" Target="../tags/tag742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Relationship Id="rId5" Type="http://schemas.openxmlformats.org/officeDocument/2006/relationships/tags" Target="../tags/tag734.xml" /><Relationship Id="rId6" Type="http://schemas.openxmlformats.org/officeDocument/2006/relationships/tags" Target="../tags/tag735.xml" /><Relationship Id="rId7" Type="http://schemas.openxmlformats.org/officeDocument/2006/relationships/tags" Target="../tags/tag736.xml" /><Relationship Id="rId8" Type="http://schemas.openxmlformats.org/officeDocument/2006/relationships/tags" Target="../tags/tag737.xml" /><Relationship Id="rId9" Type="http://schemas.openxmlformats.org/officeDocument/2006/relationships/tags" Target="../tags/tag7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1.xml" /><Relationship Id="rId11" Type="http://schemas.openxmlformats.org/officeDocument/2006/relationships/tags" Target="../tags/tag752.xml" /><Relationship Id="rId12" Type="http://schemas.openxmlformats.org/officeDocument/2006/relationships/tags" Target="../tags/tag753.xml" /><Relationship Id="rId13" Type="http://schemas.openxmlformats.org/officeDocument/2006/relationships/tags" Target="../tags/tag754.xml" /><Relationship Id="rId2" Type="http://schemas.openxmlformats.org/officeDocument/2006/relationships/tags" Target="../tags/tag743.xml" /><Relationship Id="rId3" Type="http://schemas.openxmlformats.org/officeDocument/2006/relationships/tags" Target="../tags/tag744.xml" /><Relationship Id="rId4" Type="http://schemas.openxmlformats.org/officeDocument/2006/relationships/tags" Target="../tags/tag745.xml" /><Relationship Id="rId5" Type="http://schemas.openxmlformats.org/officeDocument/2006/relationships/tags" Target="../tags/tag746.xml" /><Relationship Id="rId6" Type="http://schemas.openxmlformats.org/officeDocument/2006/relationships/tags" Target="../tags/tag747.xml" /><Relationship Id="rId7" Type="http://schemas.openxmlformats.org/officeDocument/2006/relationships/tags" Target="../tags/tag748.xml" /><Relationship Id="rId8" Type="http://schemas.openxmlformats.org/officeDocument/2006/relationships/tags" Target="../tags/tag749.xml" /><Relationship Id="rId9" Type="http://schemas.openxmlformats.org/officeDocument/2006/relationships/tags" Target="../tags/tag7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63.xml" /><Relationship Id="rId11" Type="http://schemas.openxmlformats.org/officeDocument/2006/relationships/tags" Target="../tags/tag764.xml" /><Relationship Id="rId12" Type="http://schemas.openxmlformats.org/officeDocument/2006/relationships/tags" Target="../tags/tag765.xml" /><Relationship Id="rId13" Type="http://schemas.openxmlformats.org/officeDocument/2006/relationships/tags" Target="../tags/tag766.xml" /><Relationship Id="rId2" Type="http://schemas.openxmlformats.org/officeDocument/2006/relationships/tags" Target="../tags/tag755.xml" /><Relationship Id="rId3" Type="http://schemas.openxmlformats.org/officeDocument/2006/relationships/tags" Target="../tags/tag756.xml" /><Relationship Id="rId4" Type="http://schemas.openxmlformats.org/officeDocument/2006/relationships/tags" Target="../tags/tag757.xml" /><Relationship Id="rId5" Type="http://schemas.openxmlformats.org/officeDocument/2006/relationships/tags" Target="../tags/tag758.xml" /><Relationship Id="rId6" Type="http://schemas.openxmlformats.org/officeDocument/2006/relationships/tags" Target="../tags/tag759.xml" /><Relationship Id="rId7" Type="http://schemas.openxmlformats.org/officeDocument/2006/relationships/tags" Target="../tags/tag760.xml" /><Relationship Id="rId8" Type="http://schemas.openxmlformats.org/officeDocument/2006/relationships/tags" Target="../tags/tag761.xml" /><Relationship Id="rId9" Type="http://schemas.openxmlformats.org/officeDocument/2006/relationships/tags" Target="../tags/tag76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67.xml" /><Relationship Id="rId3" Type="http://schemas.openxmlformats.org/officeDocument/2006/relationships/tags" Target="../tags/tag768.xml" /><Relationship Id="rId4" Type="http://schemas.openxmlformats.org/officeDocument/2006/relationships/tags" Target="../tags/tag76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70.xml" /><Relationship Id="rId3" Type="http://schemas.openxmlformats.org/officeDocument/2006/relationships/tags" Target="../tags/tag771.xml" /><Relationship Id="rId4" Type="http://schemas.openxmlformats.org/officeDocument/2006/relationships/tags" Target="../tags/tag772.xml" /><Relationship Id="rId5" Type="http://schemas.openxmlformats.org/officeDocument/2006/relationships/tags" Target="../tags/tag773.xml" /><Relationship Id="rId6" Type="http://schemas.openxmlformats.org/officeDocument/2006/relationships/tags" Target="../tags/tag774.xml" /><Relationship Id="rId7" Type="http://schemas.openxmlformats.org/officeDocument/2006/relationships/tags" Target="../tags/tag775.xml" /><Relationship Id="rId8" Type="http://schemas.openxmlformats.org/officeDocument/2006/relationships/tags" Target="../tags/tag776.xml" /><Relationship Id="rId9" Type="http://schemas.openxmlformats.org/officeDocument/2006/relationships/tags" Target="../tags/tag77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86.xml" /><Relationship Id="rId11" Type="http://schemas.openxmlformats.org/officeDocument/2006/relationships/tags" Target="../tags/tag787.xml" /><Relationship Id="rId12" Type="http://schemas.openxmlformats.org/officeDocument/2006/relationships/tags" Target="../tags/tag788.xml" /><Relationship Id="rId13" Type="http://schemas.openxmlformats.org/officeDocument/2006/relationships/tags" Target="../tags/tag789.xml" /><Relationship Id="rId2" Type="http://schemas.openxmlformats.org/officeDocument/2006/relationships/tags" Target="../tags/tag778.xml" /><Relationship Id="rId3" Type="http://schemas.openxmlformats.org/officeDocument/2006/relationships/tags" Target="../tags/tag779.xml" /><Relationship Id="rId4" Type="http://schemas.openxmlformats.org/officeDocument/2006/relationships/tags" Target="../tags/tag780.xml" /><Relationship Id="rId5" Type="http://schemas.openxmlformats.org/officeDocument/2006/relationships/tags" Target="../tags/tag781.xml" /><Relationship Id="rId6" Type="http://schemas.openxmlformats.org/officeDocument/2006/relationships/tags" Target="../tags/tag782.xml" /><Relationship Id="rId7" Type="http://schemas.openxmlformats.org/officeDocument/2006/relationships/tags" Target="../tags/tag783.xml" /><Relationship Id="rId8" Type="http://schemas.openxmlformats.org/officeDocument/2006/relationships/tags" Target="../tags/tag784.xml" /><Relationship Id="rId9" Type="http://schemas.openxmlformats.org/officeDocument/2006/relationships/tags" Target="../tags/tag7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8.xml" /><Relationship Id="rId11" Type="http://schemas.openxmlformats.org/officeDocument/2006/relationships/tags" Target="../tags/tag799.xml" /><Relationship Id="rId12" Type="http://schemas.openxmlformats.org/officeDocument/2006/relationships/tags" Target="../tags/tag800.xml" /><Relationship Id="rId13" Type="http://schemas.openxmlformats.org/officeDocument/2006/relationships/tags" Target="../tags/tag801.xml" /><Relationship Id="rId2" Type="http://schemas.openxmlformats.org/officeDocument/2006/relationships/tags" Target="../tags/tag790.xml" /><Relationship Id="rId3" Type="http://schemas.openxmlformats.org/officeDocument/2006/relationships/tags" Target="../tags/tag791.xml" /><Relationship Id="rId4" Type="http://schemas.openxmlformats.org/officeDocument/2006/relationships/tags" Target="../tags/tag792.xml" /><Relationship Id="rId5" Type="http://schemas.openxmlformats.org/officeDocument/2006/relationships/tags" Target="../tags/tag793.xml" /><Relationship Id="rId6" Type="http://schemas.openxmlformats.org/officeDocument/2006/relationships/tags" Target="../tags/tag794.xml" /><Relationship Id="rId7" Type="http://schemas.openxmlformats.org/officeDocument/2006/relationships/tags" Target="../tags/tag795.xml" /><Relationship Id="rId8" Type="http://schemas.openxmlformats.org/officeDocument/2006/relationships/tags" Target="../tags/tag796.xml" /><Relationship Id="rId9" Type="http://schemas.openxmlformats.org/officeDocument/2006/relationships/tags" Target="../tags/tag79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0.xml" /><Relationship Id="rId11" Type="http://schemas.openxmlformats.org/officeDocument/2006/relationships/tags" Target="../tags/tag811.xml" /><Relationship Id="rId12" Type="http://schemas.openxmlformats.org/officeDocument/2006/relationships/tags" Target="../tags/tag812.xml" /><Relationship Id="rId13" Type="http://schemas.openxmlformats.org/officeDocument/2006/relationships/tags" Target="../tags/tag813.xml" /><Relationship Id="rId2" Type="http://schemas.openxmlformats.org/officeDocument/2006/relationships/tags" Target="../tags/tag802.xml" /><Relationship Id="rId3" Type="http://schemas.openxmlformats.org/officeDocument/2006/relationships/tags" Target="../tags/tag803.xml" /><Relationship Id="rId4" Type="http://schemas.openxmlformats.org/officeDocument/2006/relationships/tags" Target="../tags/tag804.xml" /><Relationship Id="rId5" Type="http://schemas.openxmlformats.org/officeDocument/2006/relationships/tags" Target="../tags/tag805.xml" /><Relationship Id="rId6" Type="http://schemas.openxmlformats.org/officeDocument/2006/relationships/tags" Target="../tags/tag806.xml" /><Relationship Id="rId7" Type="http://schemas.openxmlformats.org/officeDocument/2006/relationships/tags" Target="../tags/tag807.xml" /><Relationship Id="rId8" Type="http://schemas.openxmlformats.org/officeDocument/2006/relationships/tags" Target="../tags/tag808.xml" /><Relationship Id="rId9" Type="http://schemas.openxmlformats.org/officeDocument/2006/relationships/tags" Target="../tags/tag80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14.xml" /><Relationship Id="rId3" Type="http://schemas.openxmlformats.org/officeDocument/2006/relationships/tags" Target="../tags/tag815.xml" /><Relationship Id="rId4" Type="http://schemas.openxmlformats.org/officeDocument/2006/relationships/tags" Target="../tags/tag8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25.xml" /><Relationship Id="rId11" Type="http://schemas.openxmlformats.org/officeDocument/2006/relationships/tags" Target="../tags/tag826.xml" /><Relationship Id="rId12" Type="http://schemas.openxmlformats.org/officeDocument/2006/relationships/tags" Target="../tags/tag827.xml" /><Relationship Id="rId13" Type="http://schemas.openxmlformats.org/officeDocument/2006/relationships/tags" Target="../tags/tag828.xml" /><Relationship Id="rId14" Type="http://schemas.openxmlformats.org/officeDocument/2006/relationships/tags" Target="../tags/tag829.xml" /><Relationship Id="rId15" Type="http://schemas.openxmlformats.org/officeDocument/2006/relationships/tags" Target="../tags/tag830.xml" /><Relationship Id="rId16" Type="http://schemas.openxmlformats.org/officeDocument/2006/relationships/tags" Target="../tags/tag831.xml" /><Relationship Id="rId17" Type="http://schemas.openxmlformats.org/officeDocument/2006/relationships/tags" Target="../tags/tag832.xml" /><Relationship Id="rId18" Type="http://schemas.openxmlformats.org/officeDocument/2006/relationships/tags" Target="../tags/tag833.xml" /><Relationship Id="rId19" Type="http://schemas.openxmlformats.org/officeDocument/2006/relationships/tags" Target="../tags/tag834.xml" /><Relationship Id="rId2" Type="http://schemas.openxmlformats.org/officeDocument/2006/relationships/tags" Target="../tags/tag817.xml" /><Relationship Id="rId20" Type="http://schemas.openxmlformats.org/officeDocument/2006/relationships/tags" Target="../tags/tag835.xml" /><Relationship Id="rId21" Type="http://schemas.openxmlformats.org/officeDocument/2006/relationships/tags" Target="../tags/tag836.xml" /><Relationship Id="rId3" Type="http://schemas.openxmlformats.org/officeDocument/2006/relationships/tags" Target="../tags/tag818.xml" /><Relationship Id="rId4" Type="http://schemas.openxmlformats.org/officeDocument/2006/relationships/tags" Target="../tags/tag819.xml" /><Relationship Id="rId5" Type="http://schemas.openxmlformats.org/officeDocument/2006/relationships/tags" Target="../tags/tag820.xml" /><Relationship Id="rId6" Type="http://schemas.openxmlformats.org/officeDocument/2006/relationships/tags" Target="../tags/tag821.xml" /><Relationship Id="rId7" Type="http://schemas.openxmlformats.org/officeDocument/2006/relationships/tags" Target="../tags/tag822.xml" /><Relationship Id="rId8" Type="http://schemas.openxmlformats.org/officeDocument/2006/relationships/tags" Target="../tags/tag823.xml" /><Relationship Id="rId9" Type="http://schemas.openxmlformats.org/officeDocument/2006/relationships/tags" Target="../tags/tag82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45.xml" /><Relationship Id="rId11" Type="http://schemas.openxmlformats.org/officeDocument/2006/relationships/tags" Target="../tags/tag846.xml" /><Relationship Id="rId12" Type="http://schemas.openxmlformats.org/officeDocument/2006/relationships/tags" Target="../tags/tag847.xml" /><Relationship Id="rId13" Type="http://schemas.openxmlformats.org/officeDocument/2006/relationships/tags" Target="../tags/tag848.xml" /><Relationship Id="rId14" Type="http://schemas.openxmlformats.org/officeDocument/2006/relationships/tags" Target="../tags/tag849.xml" /><Relationship Id="rId15" Type="http://schemas.openxmlformats.org/officeDocument/2006/relationships/tags" Target="../tags/tag850.xml" /><Relationship Id="rId16" Type="http://schemas.openxmlformats.org/officeDocument/2006/relationships/tags" Target="../tags/tag851.xml" /><Relationship Id="rId17" Type="http://schemas.openxmlformats.org/officeDocument/2006/relationships/tags" Target="../tags/tag852.xml" /><Relationship Id="rId2" Type="http://schemas.openxmlformats.org/officeDocument/2006/relationships/tags" Target="../tags/tag837.xml" /><Relationship Id="rId3" Type="http://schemas.openxmlformats.org/officeDocument/2006/relationships/tags" Target="../tags/tag838.xml" /><Relationship Id="rId4" Type="http://schemas.openxmlformats.org/officeDocument/2006/relationships/tags" Target="../tags/tag839.xml" /><Relationship Id="rId5" Type="http://schemas.openxmlformats.org/officeDocument/2006/relationships/tags" Target="../tags/tag840.xml" /><Relationship Id="rId6" Type="http://schemas.openxmlformats.org/officeDocument/2006/relationships/tags" Target="../tags/tag841.xml" /><Relationship Id="rId7" Type="http://schemas.openxmlformats.org/officeDocument/2006/relationships/tags" Target="../tags/tag842.xml" /><Relationship Id="rId8" Type="http://schemas.openxmlformats.org/officeDocument/2006/relationships/tags" Target="../tags/tag843.xml" /><Relationship Id="rId9" Type="http://schemas.openxmlformats.org/officeDocument/2006/relationships/tags" Target="../tags/tag84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61.xml" /><Relationship Id="rId11" Type="http://schemas.openxmlformats.org/officeDocument/2006/relationships/tags" Target="../tags/tag862.xml" /><Relationship Id="rId12" Type="http://schemas.openxmlformats.org/officeDocument/2006/relationships/tags" Target="../tags/tag863.xml" /><Relationship Id="rId13" Type="http://schemas.openxmlformats.org/officeDocument/2006/relationships/tags" Target="../tags/tag864.xml" /><Relationship Id="rId2" Type="http://schemas.openxmlformats.org/officeDocument/2006/relationships/tags" Target="../tags/tag853.xml" /><Relationship Id="rId3" Type="http://schemas.openxmlformats.org/officeDocument/2006/relationships/tags" Target="../tags/tag854.xml" /><Relationship Id="rId4" Type="http://schemas.openxmlformats.org/officeDocument/2006/relationships/tags" Target="../tags/tag855.xml" /><Relationship Id="rId5" Type="http://schemas.openxmlformats.org/officeDocument/2006/relationships/tags" Target="../tags/tag856.xml" /><Relationship Id="rId6" Type="http://schemas.openxmlformats.org/officeDocument/2006/relationships/tags" Target="../tags/tag857.xml" /><Relationship Id="rId7" Type="http://schemas.openxmlformats.org/officeDocument/2006/relationships/tags" Target="../tags/tag858.xml" /><Relationship Id="rId8" Type="http://schemas.openxmlformats.org/officeDocument/2006/relationships/tags" Target="../tags/tag859.xml" /><Relationship Id="rId9" Type="http://schemas.openxmlformats.org/officeDocument/2006/relationships/tags" Target="../tags/tag86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73.xml" /><Relationship Id="rId11" Type="http://schemas.openxmlformats.org/officeDocument/2006/relationships/tags" Target="../tags/tag874.xml" /><Relationship Id="rId12" Type="http://schemas.openxmlformats.org/officeDocument/2006/relationships/tags" Target="../tags/tag875.xml" /><Relationship Id="rId13" Type="http://schemas.openxmlformats.org/officeDocument/2006/relationships/tags" Target="../tags/tag876.xml" /><Relationship Id="rId14" Type="http://schemas.openxmlformats.org/officeDocument/2006/relationships/tags" Target="../tags/tag877.xml" /><Relationship Id="rId15" Type="http://schemas.openxmlformats.org/officeDocument/2006/relationships/tags" Target="../tags/tag878.xml" /><Relationship Id="rId16" Type="http://schemas.openxmlformats.org/officeDocument/2006/relationships/tags" Target="../tags/tag879.xml" /><Relationship Id="rId17" Type="http://schemas.openxmlformats.org/officeDocument/2006/relationships/tags" Target="../tags/tag880.xml" /><Relationship Id="rId18" Type="http://schemas.openxmlformats.org/officeDocument/2006/relationships/tags" Target="../tags/tag881.xml" /><Relationship Id="rId19" Type="http://schemas.openxmlformats.org/officeDocument/2006/relationships/tags" Target="../tags/tag882.xml" /><Relationship Id="rId2" Type="http://schemas.openxmlformats.org/officeDocument/2006/relationships/tags" Target="../tags/tag865.xml" /><Relationship Id="rId20" Type="http://schemas.openxmlformats.org/officeDocument/2006/relationships/tags" Target="../tags/tag883.xml" /><Relationship Id="rId21" Type="http://schemas.openxmlformats.org/officeDocument/2006/relationships/tags" Target="../tags/tag884.xml" /><Relationship Id="rId3" Type="http://schemas.openxmlformats.org/officeDocument/2006/relationships/tags" Target="../tags/tag866.xml" /><Relationship Id="rId4" Type="http://schemas.openxmlformats.org/officeDocument/2006/relationships/tags" Target="../tags/tag867.xml" /><Relationship Id="rId5" Type="http://schemas.openxmlformats.org/officeDocument/2006/relationships/tags" Target="../tags/tag868.xml" /><Relationship Id="rId6" Type="http://schemas.openxmlformats.org/officeDocument/2006/relationships/tags" Target="../tags/tag869.xml" /><Relationship Id="rId7" Type="http://schemas.openxmlformats.org/officeDocument/2006/relationships/tags" Target="../tags/tag870.xml" /><Relationship Id="rId8" Type="http://schemas.openxmlformats.org/officeDocument/2006/relationships/tags" Target="../tags/tag871.xml" /><Relationship Id="rId9" Type="http://schemas.openxmlformats.org/officeDocument/2006/relationships/tags" Target="../tags/tag87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6403203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加气站物流管理策略研究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MR.Z,a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MR.Z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加气站物流管理概述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加气站物流管理策略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加气站物流管理实施措施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加气站物流管理效益评估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加气站物流管理未来发展趋势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总结与建议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加气站物流管理概述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物流管理定义</a:t>
            </a:r>
            <a:endParaRPr lang="zh-CN" altLang="en-US"/>
          </a:p>
        </p:txBody>
      </p:sp>
      <p:sp>
        <p:nvSpPr>
          <p:cNvPr id="1051012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物流管理是指对物品从供应商到最终消费者整个过程中的计划、组织、协调和控制，以达到成本最低、服务最优的目的。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16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1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物流管理涉及运输、仓储、包装、配送和信息管理等环节。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2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4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物流管理旨在提高客户满意度，降低企业运营成本，增强企业竞争力。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6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8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30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物流管理在现代企业中具有越来越重要的地位，是企业实现可持续发展的关键因素之一。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2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3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加气站物流管理重要性</a:t>
            </a:r>
            <a:endParaRPr lang="zh-CN" altLang="en-US"/>
          </a:p>
        </p:txBody>
      </p:sp>
      <p:sp>
        <p:nvSpPr>
          <p:cNvPr id="1051322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保障加气站运营安全：有效的物流管理能够确保加气站运营过程中的安全，避免因物流问题导致的安全事故。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26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2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提高加气站运营效率：合理的物流管理策略能够优化加气站的运营流程，提高运营效率，降低成本。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32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34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满足客户需求：通过有效的物流管理，能够确保加气站及时、准确地为客户提供服务，提高客户满意度。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6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38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40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促进加气站可持续发展：良好的物流管理有助于加气站的长期发展，提高市场竞争力，实现可持续发展。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42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4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63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加气站物流管理现状</a:t>
            </a:r>
            <a:endParaRPr lang="zh-CN" altLang="en-US"/>
          </a:p>
        </p:txBody>
      </p:sp>
      <p:sp>
        <p:nvSpPr>
          <p:cNvPr id="105163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634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36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物流网络不健全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3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4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42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运输效率低下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4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646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信息化程度低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48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5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52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54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缺乏专业物流人才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194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加气站物流管理策略</a:t>
            </a:r>
            <a:endParaRPr lang="zh-CN" altLang="en-US"/>
          </a:p>
        </p:txBody>
      </p:sp>
      <p:sp>
        <p:nvSpPr>
          <p:cNvPr id="105194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40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优化运输模式</a:t>
            </a:r>
            <a:endParaRPr lang="zh-CN" altLang="en-US"/>
          </a:p>
        </p:txBody>
      </p:sp>
      <p:sp>
        <p:nvSpPr>
          <p:cNvPr id="105240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40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40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40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241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选择合理的运输方式和路线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1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建立完善的物流信息系统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1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优化车辆调度和装载计划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1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加强与第三方物流企业的合作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70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强化库存管理</a:t>
            </a:r>
            <a:endParaRPr lang="zh-CN" altLang="en-US"/>
          </a:p>
        </p:txBody>
      </p:sp>
      <p:sp>
        <p:nvSpPr>
          <p:cNvPr id="105270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0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0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建立完善的库存管理制度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1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1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定期进行库存盘点和清查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及时处理积压和闲置物资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2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2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提高库存管理人员素质和责任心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01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完善配送服务</a:t>
            </a:r>
            <a:endParaRPr lang="zh-CN" altLang="en-US"/>
          </a:p>
        </p:txBody>
      </p:sp>
      <p:sp>
        <p:nvSpPr>
          <p:cNvPr id="105301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01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301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建立配送中心：负责接收、储存、分拣和配送加气站所需物资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02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02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优化配送路线：根据加气站的位置和需求，制定合理的配送路线，提高配送效率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02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03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配送时间管理：确保在规定时间内将物资送达加气站，避免延误影响加气站的运营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303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303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配送人员培训：提高配送人员的专业素质和服务意识，确保物资安全、准确送达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32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提升信息化水平</a:t>
            </a:r>
            <a:endParaRPr lang="zh-CN" altLang="en-US"/>
          </a:p>
        </p:txBody>
      </p:sp>
      <p:sp>
        <p:nvSpPr>
          <p:cNvPr id="105332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32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32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建立信息化管理系统：实现加气站物流信息的实时更新和共享，提高管理效率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33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33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引入先进技术：如物联网、大数据等，对物流过程进行实时监控和优化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33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34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培训员工：提高员工的信息化素养，使其能够熟练运用信息化管理系统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34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34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与供应商合作：与供应商建立信息化合作，实现信息共享，提高采购效率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63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加气站物流管理实施措施</a:t>
            </a:r>
            <a:endParaRPr lang="zh-CN" altLang="en-US"/>
          </a:p>
        </p:txBody>
      </p:sp>
      <p:sp>
        <p:nvSpPr>
          <p:cNvPr id="105363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09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加强物流基础设施建设</a:t>
            </a:r>
            <a:endParaRPr lang="zh-CN" altLang="en-US"/>
          </a:p>
        </p:txBody>
      </p:sp>
      <p:sp>
        <p:nvSpPr>
          <p:cNvPr id="105409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9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9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0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0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0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0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0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建设完善的物流网络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推广先进的物流技术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11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1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2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2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2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2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2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加大物流基础设施投入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提升物流信息化水平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41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建立物流信息平台</a:t>
            </a:r>
            <a:endParaRPr lang="zh-CN" altLang="en-US"/>
          </a:p>
        </p:txBody>
      </p:sp>
      <p:sp>
        <p:nvSpPr>
          <p:cNvPr id="105442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2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2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2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数据分析与预测：利用平台数据对物流需求进行预测，优化物流计划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3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3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3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实现信息共享：建立加气站与物流公司之间的信息共享平台，提高物流效率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3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4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4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实时监控：通过平台对加气站物流进行实时监控，确保物流安全、高效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4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4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5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客户服务：通过平台提供客户服务，包括订单查询、投诉建议等，提高客户满意度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473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培养物流管理人才</a:t>
            </a:r>
            <a:endParaRPr lang="zh-CN" altLang="en-US"/>
          </a:p>
        </p:txBody>
      </p:sp>
      <p:sp>
        <p:nvSpPr>
          <p:cNvPr id="105473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4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4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建立完善的物流管理培训体系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74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4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4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引进具有丰富经验的物流管理人才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75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5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5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加强与高校、研究机构的合作，共同培养物流管理人才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75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5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6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定期组织内部培训和交流活动，提高物流管理人员的专业素养和团队协作能力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504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推进绿色物流发展</a:t>
            </a:r>
            <a:endParaRPr lang="zh-CN" altLang="en-US"/>
          </a:p>
        </p:txBody>
      </p:sp>
      <p:sp>
        <p:nvSpPr>
          <p:cNvPr id="105504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6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6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推广绿色物流理念：加强员工培训，提高绿色物流意识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推广新能源车辆：使用环保、低碳的运输工具，减少排放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6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8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8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建立绿色物流评价体系：对绿色物流实施效果进行评估和改进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优化运输路线：减少空驶和重复运输，提高运输效率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https://d.book118.com/638064032032006044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7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69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81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8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8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8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8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8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8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8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8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8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8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8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8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加气站物流管理策略研究</vt:lpstr>
      <vt:lpstr>目录</vt:lpstr>
      <vt:lpstr>加气站物流管理概述</vt:lpstr>
      <vt:lpstr>物流管理定义</vt:lpstr>
      <vt:lpstr>加气站物流管理重要性</vt:lpstr>
      <vt:lpstr>加气站物流管理现状</vt:lpstr>
      <vt:lpstr>加气站物流管理策略</vt:lpstr>
      <vt:lpstr>优化运输模式</vt:lpstr>
      <vt:lpstr>强化库存管理</vt:lpstr>
      <vt:lpstr>完善配送服务</vt:lpstr>
      <vt:lpstr>提升信息化水平</vt:lpstr>
      <vt:lpstr>加气站物流管理实施措施</vt:lpstr>
      <vt:lpstr>加强物流基础设施建设</vt:lpstr>
      <vt:lpstr>建立物流信息平台</vt:lpstr>
      <vt:lpstr>培养物流管理人才</vt:lpstr>
      <vt:lpstr>推进绿色物流发展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2024-09-24T04:10:14.876</cp:lastPrinted>
  <dcterms:created xsi:type="dcterms:W3CDTF">2024-09-23T20:10:14Z</dcterms:created>
  <dcterms:modified xsi:type="dcterms:W3CDTF">2024-09-23T20:10:18Z</dcterms:modified>
</cp:coreProperties>
</file>