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7168E-1962-424C-B059-4488224C1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EE395-327F-4031-AC6A-66084F8C5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4DF9D-016C-476C-8D82-1E031C2B9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675F6-78D5-4DC5-8A36-E7462843B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1F1132-04EA-40EE-A360-8D0FB6D1D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706B54-B932-48C6-88B3-1949A3B22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26D071-EACD-4CCE-8163-F6D65FE60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0C37DE-3020-471E-831E-D1848DABF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0AF00-25E8-4ACA-801F-42DF47AE9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EB52A-3B1A-4A6B-A3BE-0D73FDECC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AE8F4-CEE6-48F4-9863-24C619325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6404706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云平台解决方案在酒店管理系统中的安全控制和访问权限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酒店管理系统中的安全控制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云平台解决方案中的访问权限管理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云平台解决方案的优势与挑战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随着酒店业的快速发展，酒店管理系统需要不断升级和改进，以满足日益增长的业务需求。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云平台解决方案具有弹性可扩展、高可用性、数据安全等优势，能够为酒店管理系统提供更好的技术支持。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云平台的优势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酒店业的发展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641" b="186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云平台解决方案的重要性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提高管理效率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云平台解决方案能够集中管理酒店资源，提高管理效率，降低运营成本。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增强数据安全性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云平台提供强大的数据存储和备份功能，保障酒店数据的安全性和完整性。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通过云平台解决方案，酒店可以更好地满足客户需求，提升客户满意度。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酒店管理系统中的安全控制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采用高级加密算法对酒店管理系统中的敏感数据进行加密，确保数据在传输和存储过程中的安全性。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安全存储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将酒店管理系统中的数据存储在云平台的数据中心，采用专业的安全措施和技术，确保数据不被非法访问和窃取。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数据加密与安全存储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根据用户角色和权限，限制对酒店管理系统的访问，确保只有授权用户能够访问相关数据和功能。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身份验证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采用多因素身份验证机制，如用户名密码、动态令牌、生物识别等，确保用户身份的合法性和真实性。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访问控制与身份验证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安全审计与监控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安全审计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定期对酒店管理系统进行安全审计，检查系统安全性、合规性和漏洞情况，及时发现和修复潜在的安全风险。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监控与日志分析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对酒店管理系统的运行状态、用户行为和安全事件进行实时监控和日志分析，及时发现异常行为和攻击迹象，采取相应措施应对。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云平台解决方案中的访问权限管理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权限控制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根据角色的不同，控制对系统资源的访问权限，如客房预订、客人信息查询、报表生成等。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权限审查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定期对角色的权限进行审查，确保权限设置合理且符合酒店管理规定。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根据酒店管理系统的需求，定义不同的角色，如管理员、前台、客房服务等，并为每个角色分配相应的权限。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角色与权限管理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https://d.book118.com/638064047063006024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2024-08-31T14:52:18.931</cp:lastPrinted>
  <dcterms:created xsi:type="dcterms:W3CDTF">2024-08-31T06:52:18Z</dcterms:created>
  <dcterms:modified xsi:type="dcterms:W3CDTF">2024-08-31T06:52:20Z</dcterms:modified>
</cp:coreProperties>
</file>