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673F-0D7F-4BFB-97E6-F2DBF2CF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41477-9B51-4AF4-9A58-209D21049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2851F-C0A7-4B3D-9F8C-2958518A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9ED82-1176-42CD-A779-23078DC4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9CE82-562F-437D-8D59-802135DC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18242-FD3F-4B47-AF28-D84024B1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44FA6-5743-424C-9938-1563FC6E0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ED43A-CD10-4775-A690-A57AAC65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7E244-9048-4DD1-A2BB-1F78A7B1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3CDDD-EC0E-45CB-8FC2-ACF8DBEA5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AA023-1075-4253-A2C0-FFF39F59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412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市场份额提升效果总结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市场份额提升策略实施情况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市场份额变化分析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客户满意度调查结果展示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品牌知名度提升效果评估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销售渠道拓展与优化成果汇报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未来市场份额提升计划展望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通过一系列的市场营销策略，增加产品在目标市场中的销售量，从而提升市场份额。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67" r="65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792" r="2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通过提升市场份额，加强品牌在目标市场中的知名度和影响力，提高品牌竞争力。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通过提升市场份额，增加企业的销售收入和利润，为企业实现可持续发展奠定基础。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市场份额提升效果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汇报在特定时间内，通过实施市场营销策略，产品在目标市场中份额的提升情况。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营销策略实施情况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汇报在实施市场营销策略过程中，所采取的具体措施、方法、以及资源的投入情况。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市场反馈与改进建议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汇报目标市场对产品和服务的反馈意见，以及针对市场反馈所提出的改进建议和实施计划。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市场份额提升策略实施情况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通过深入的市场调研，了解目标市场、竞争对手和客户需求，为制定市场份额提升策略提供数据支持。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基于市场调研结果，制定符合公司实际情况的市场份额提升策略，包括产品定位、营销策略、渠道拓展等。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718" b="1071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通过有效的组织、协调和资源配置，确保市场份额提升策略的顺利执行。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推出符合市场需求的新产品，提高产品竞争力，吸引更多客户。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采用多元化的营销手段，如广告宣传、促销活动、社交媒体推广等，提高品牌知名度和市场占有率。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积极开拓新的销售渠道，如电商平台、线下门店等，扩大产品销售范围。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通过以上关键举措的实施，公司市场份额得到显著提升，销售收入和利润均实现稳步增长。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落地效果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关键举措与落地效果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选择与公司业务相契合、具有互补优势的合作伙伴，共同开拓市场。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与合作伙伴签订合作协议，明确双方的权利和义务，确保合作顺利进行。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合作协议签订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加强与合作伙伴的沟通和协作，及时解决合作过程中出现的问题和矛盾，维护良好的合作关系。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市场份额变化分析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与去年同期相比，公司在行业中的市场份额占比提高了若干个百分点，显示出强劲的市场竞争力。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经过一系列的市场推广和营销策略，公司整体市场份额在过去一年内实现了显著增长。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分析历史数据发现，公司整体市场份额在过去几年内呈现持续增长的态势，表明公司市场地位逐渐稳固。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整体市场份额变化情况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公司的核心产品线在市场上的份额得到了显著提升，成为推动公司整体市场份额增长的主要动力。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核心产品线市场份额提升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公司近年来推出的新兴产品线在市场上表现抢眼，市场份额实现了快速增长，展现出巨大的市场潜力。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新兴产品线市场份额快速增长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尽管大部分产品线市场份额有所提升，但仍有部分产品线市场份额出现下降，需要进一步分析原因并采取措施。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部分产品线市场份额下降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各产品线市场份额变化情况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新兴竞争对手市场份额提升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市场上涌现出的一些新兴竞争对手，其市场份额在短时间内得到了显著提升，需要引起公司的关注。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竞争对手市场策略分析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针对竞争对手的市场份额变化情况，需要深入分析其市场策略，以便公司能够及时调整自身策略保持竞争优势。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主要竞争对手市场份额下降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经过对比分析，发现公司的主要竞争对手在市场上的份额出现了下降，表明公司的市场竞争策略取得了成效。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竞争对手市场份额变化情况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客户满意度调查结果展示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采用问卷调查、电话访谈和在线评价等多种方式进行客户满意度调查。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从公司的客户数据库中随机抽取一定数量的样本，确保样本具有代表性和广泛性。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https://d.book118.com/638064125035006025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2024-09-01T19:33:18.536</cp:lastPrinted>
  <dcterms:created xsi:type="dcterms:W3CDTF">2024-09-01T11:33:18Z</dcterms:created>
  <dcterms:modified xsi:type="dcterms:W3CDTF">2024-09-01T11:33:20Z</dcterms:modified>
</cp:coreProperties>
</file>