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555CB-3C08-486E-8C72-477360CBE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84B0E-7717-4BAE-A9CB-7957D2563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904C9-3380-481A-8686-2967882FF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36B77-DC88-41E6-9383-DD895B3BE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BD1349-22F8-408C-AA22-EF9FACF14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5B123B-83A0-44CB-ACFB-21694818C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E28219-6097-4673-B694-EED778A28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ED996-FC29-442A-B8CB-81ACF9526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3110D-DBBA-4DDB-8526-83E1F156F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FB903-990A-4B98-BF7E-3E3179961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39F57-9295-42E8-962C-DDC6E8BBA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65042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文化传播行业的市场营销策略及相关政策制度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市场营销策略制定与实施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品牌建设与推广策略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相关政策制度解读与影响分析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多元化传播渠道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随着科技的发展，文化传播渠道日益多元化，包括传统媒体、社交媒体、自媒体等。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文化传播行业注重内容创新，以满足受众不断变化的需求。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文化传播行业已成为全球范围内的庞大产业，涉及影视制作、出版、广告、公关、互联网等多个领域。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文化传播行业现状及特点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政府积极推动文化产业发展，提升国家文化软实力。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消费者对文化产品的需求日益多样化，追求个性化、高品质的文化体验。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企业需要专业的文化传播服务来提升品牌形象、扩大市场份额。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文化传播行业竞争激烈，包括国际大型传媒集团、本土龙头企业以及众多中小企业。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未来，文化传播行业将呈现数字化、智能化、全球化等发展趋势，跨界融合将成为常态。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政府对文化传播行业的支持力度不断加大，出台一系列政策措施推动行业健康发展。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市场营销策略制定与实施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深入了解目标市场的消费者需求、行业趋势和竞争对手情况，为市场定位提供数据支持。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根据市场调研结果，选择具有潜力的目标市场，明确市场定位。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针对目标市场的不同消费者群体，进行市场细分，制定个性化的营销策略。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目标市场定位与细分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根据目标市场和消费者需求，明确产品的特点和优势，进行产品定位。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针对不同消费者群体和市场细分，设计多样化的产品组合，满足市场需求。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产品组合策略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持续进行产品研发和创新，提升产品竞争力和市场份额。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产品策略规划与优化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定价目标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根据产品策略和市场定位，明确定价目标，如获取市场份额、提高利润率等。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定价方法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综合考虑成本、市场需求、竞争对手等因素，选择合适的定价方法，如成本导向定价、竞争导向定价等。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价格调整策略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根据市场变化和竞争状况，灵活调整价格策略，以保持竞争优势。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价格策略制定及调整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根据产品特性和目标市场，选择合适的销售渠道，如线上平台、代理商、经销商等。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积极开拓新的销售渠道，提高产品的市场覆盖率和销售量。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建立完善的渠道运营管理制度，优化渠道结构，提高渠道效率和盈利能力。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渠道运营管理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渠道拓展与运营管理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品牌建设与推广策略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视觉识别系统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设计具有辨识度和吸引力的品牌标识、标准色、字体等视觉元素，形成统一的视觉识别系统。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传播渠道拓展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利用社交媒体、网络广告、线下活动等多种渠道进行品牌传播，提高品牌知名度。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品牌定位与核心价值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明确品牌的市场定位，提炼品牌核心价值，塑造独特品牌形象。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https://d.book118.com/638065042020006027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2024-09-04T18:29:26.347</cp:lastPrinted>
  <dcterms:created xsi:type="dcterms:W3CDTF">2024-09-04T10:29:26Z</dcterms:created>
  <dcterms:modified xsi:type="dcterms:W3CDTF">2024-09-04T10:29:28Z</dcterms:modified>
</cp:coreProperties>
</file>