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696E99-3624-4F39-BEFC-AAD236CA0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949310-72EF-4876-AB78-B0D7FDE17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44326C-43FB-4CEE-818A-0AEFEF50D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7660F2-50F0-4B46-BC38-CBE67C1A0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60A8D9-9E51-451E-8FD2-0884D8009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F5E4B7-4ABE-4031-8860-97A3C0048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B17F12-7338-485E-8A45-1D0635C35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889A8F-4A89-4272-98BF-31A96D688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ECF835-F092-41AC-8437-230FE204C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1C2EB-0F8D-4FA0-8534-403C42191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A6B60-4641-41ED-96E2-6E6C85F0FA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6505102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企业执行力专项培训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企业执行力概述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企业执行力影响因素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企业执行力提升方法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企业执行力案例分析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企业执行力未来展望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企业执行力概述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企业执行力是指企业为实现战略目标，通过有效的组织、协调、控制和监督手段，将资源转化为实际成果的能力。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企业执行力具有目标导向、组织协同、高效执行和持续创新等特点，是企业核心竞争力的重要组成部分。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72" b="53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76" b="67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42" b="53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企业执行力的重要性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实现战略目标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企业执行力是实现战略目标的关键因素，能够将战略转化为具体的行动计划和实施方案，确保目标的实现。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提高运营效率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企业执行力能够优化资源配置，提高运营效率，降低成本，增强企业的市场竞争力。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提升员工素质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企业执行力培训能够提升员工的执行力和综合素质，增强员工的责任感和归属感，提高工作积极性和工作效率。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企业执行力概念在20世纪80年代开始受到关注，主要是针对企业管理中的问题进行分析和解决。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初步形成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随着市场竞争的加剧和企业对于管理效率的要求不断提高，企业执行力逐渐成为企业管理领域的研究热点。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逐步发展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近年来，企业执行力专项培训逐渐兴起，通过专业的培训课程和实践活动，帮助企业提高执行力和整体运营效率。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企业执行力的发展历程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企业执行力影响因素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82" r="1748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530" r="853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893" r="1689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组织结构与流程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明确各部门职责，减少职能重叠和交叉，提高组织效率。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简化工作流程，减少审批环节，提高工作效率。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建立有效的信息传递机制，确保各部门之间的信息畅通。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建立科学、民主的决策机制，鼓励员工参与决策。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组织结构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流程优化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信息沟通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决策机制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员工招聘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员工素质与能力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919" r="1491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选拔具备执行力的员工，注重应聘者的实际能力和工作经验。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提供系统的培训和发展机会，提升员工的职业技能和素质。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通过奖励、晋升等方式激励员工，提高工作积极性和执行力。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加强团队之间的协作与配合，形成良好的工作氛围。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633" r="176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将企业价值观融入日常工作中，使员工认同并遵循。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价值观传承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培养员工的诚信意识和责任感，确保工作质量和效率。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诚信与责任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鼓励员工不断学习、创新，为企业发展注入活力。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学习与创新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始终以客户需求为导向，提供优质的产品和服务。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客户至上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企业文化与价值观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建立科学、合理的激励机制，激发员工的内在动力。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定期对员工进行绩效评估，为员工晋升、奖励提供依据。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实施明确的奖惩制度，对优秀员工给予奖励和表彰。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奖惩制度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帮助员工制定职业规划，为其在企业的长期发展提供支持。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职业规划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激励机制与绩效评估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企业执行力提升方法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https://d.book118.com/638065051020006027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2024-09-04T18:29:27.751</cp:lastPrinted>
  <dcterms:created xsi:type="dcterms:W3CDTF">2024-09-04T10:29:27Z</dcterms:created>
  <dcterms:modified xsi:type="dcterms:W3CDTF">2024-09-04T10:29:29Z</dcterms:modified>
</cp:coreProperties>
</file>