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256781A-9633-48DE-97A9-6B0F93758B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09E9E2-BAB0-4500-90ED-342C73CEF7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891C37-6794-4B10-9941-CEFA08169D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9D3CDB-A933-471D-9F0F-851AE727AA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7932DA-D2DD-48D5-8825-073AA12411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8E7C7A4-354B-4578-ACA6-2EFF804FE8E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5227803-70D9-454D-B11A-7790704FF6E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21F426-615E-4733-8566-38B562B48F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4093BD-D81D-44E8-83AF-2FE6A73B01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9D215A-9100-4C28-801E-90DFDAF79C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772C65-5475-4AE1-B0D0-3769AC557E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72968"/>
            <a:ext cx="4344009"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72968"/>
            <a:ext cx="4376553"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806506202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精准农业技术与实践</a:t>
            </a:r>
          </a:p>
        </p:txBody>
      </p:sp>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以下是一个《精准农业技术与实践》PPT的8个提纲：
 精准农业定义与背景
 精准农业关键技术
 卫星导航与智能机械
 农业大数据应用
 精准灌溉与施肥技术
 农作物病虫害精准防治
 精准农业实践案例
 精准农业未来发展趋势</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精准农业定义与背景</a:t>
            </a:r>
          </a:p>
        </p:txBody>
      </p:sp>
      <p:sp>
        <p:nvSpPr>
          <p:cNvPr id="3" name="Subtitle 2"/>
          <p:cNvSpPr>
            <a:spLocks noGrp="1"/>
          </p:cNvSpPr>
          <p:nvPr>
            <p:ph type="subTitle" idx="1"/>
          </p:nvPr>
        </p:nvSpPr>
        <p:spPr/>
        <p:txBody>
          <a:bodyPr/>
          <a:lstStyle/>
          <a:p>
            <a:r>
              <a:t>精准农业技术与实践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精准农业定义与背景</a:t>
            </a:r>
          </a:p>
        </p:txBody>
      </p:sp>
      <p:sp>
        <p:nvSpPr>
          <p:cNvPr id="3" name="Text Placeholder 2"/>
          <p:cNvSpPr>
            <a:spLocks noGrp="1"/>
          </p:cNvSpPr>
          <p:nvPr>
            <p:ph type="body" idx="1"/>
          </p:nvPr>
        </p:nvSpPr>
        <p:spPr/>
        <p:txBody>
          <a:bodyPr/>
          <a:lstStyle/>
          <a:p>
            <a:r>
              <a:t>精准农业定义</a:t>
            </a:r>
          </a:p>
        </p:txBody>
      </p:sp>
      <p:sp>
        <p:nvSpPr>
          <p:cNvPr id="4" name="Content Placeholder 3"/>
          <p:cNvSpPr>
            <a:spLocks noGrp="1"/>
          </p:cNvSpPr>
          <p:nvPr>
            <p:ph sz="half" idx="2"/>
          </p:nvPr>
        </p:nvSpPr>
        <p:spPr/>
        <p:txBody>
          <a:bodyPr/>
          <a:lstStyle/>
          <a:p>
            <a:r>
              <a:t>1.精准农业是一种基于信息技术和先进农业装备的现代农业生产管理方式。</a:t>
            </a:r>
          </a:p>
          <a:p>
            <a:r>
              <a:t>2.精准农业旨在通过收集和分析农田数据，根据农田变异提供定位处方，提高农田生产力。</a:t>
            </a:r>
          </a:p>
          <a:p>
            <a:r>
              <a:t>3.精准农业可以实现高效的资源利用，提高农作物产量和质量，降低环境污染。</a:t>
            </a:r>
          </a:p>
          <a:p/>
        </p:txBody>
      </p:sp>
      <p:sp>
        <p:nvSpPr>
          <p:cNvPr id="5" name="Text Placeholder 4"/>
          <p:cNvSpPr>
            <a:spLocks noGrp="1"/>
          </p:cNvSpPr>
          <p:nvPr>
            <p:ph type="body" idx="3"/>
          </p:nvPr>
        </p:nvSpPr>
        <p:spPr/>
        <p:txBody>
          <a:bodyPr/>
          <a:lstStyle/>
          <a:p>
            <a:r>
              <a:t>精准农业发展背景</a:t>
            </a:r>
          </a:p>
        </p:txBody>
      </p:sp>
      <p:sp>
        <p:nvSpPr>
          <p:cNvPr id="6" name="Content Placeholder 5"/>
          <p:cNvSpPr>
            <a:spLocks noGrp="1"/>
          </p:cNvSpPr>
          <p:nvPr>
            <p:ph sz="half" idx="4"/>
          </p:nvPr>
        </p:nvSpPr>
        <p:spPr/>
        <p:txBody>
          <a:bodyPr/>
          <a:lstStyle/>
          <a:p>
            <a:r>
              <a:t>1.随着人口的增长和资源的紧张，农业生产的效率和可持续性成为重要问题。</a:t>
            </a:r>
          </a:p>
          <a:p>
            <a:r>
              <a:t>2.信息技术的发展为精准农业提供了技术支持和可能性。</a:t>
            </a:r>
          </a:p>
          <a:p>
            <a:r>
              <a:t>3.农业装备的进步为精准农业的实施提供了工具和手段。</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精准农业定义与背景</a:t>
            </a:r>
          </a:p>
        </p:txBody>
      </p:sp>
      <p:sp>
        <p:nvSpPr>
          <p:cNvPr id="3" name="Content Placeholder 2"/>
          <p:cNvSpPr>
            <a:spLocks noGrp="1"/>
          </p:cNvSpPr>
          <p:nvPr>
            <p:ph sz="half" idx="2"/>
          </p:nvPr>
        </p:nvSpPr>
        <p:spPr/>
        <p:txBody>
          <a:bodyPr/>
          <a:lstStyle/>
          <a:p>
            <a:r>
              <a:t>1.精准农业技术可以提高农作物产量和品质，减少化肥和农药的使用量。</a:t>
            </a:r>
          </a:p>
          <a:p>
            <a:r>
              <a:t>2.精准农业技术可以实现对农田的精准管理和操作，提高农业生产效率。</a:t>
            </a:r>
          </a:p>
          <a:p>
            <a:r>
              <a:t>3.精准农业技术可以改善土壤环境，提高土地的可持续利用能力。</a:t>
            </a:r>
          </a:p>
          <a:p/>
        </p:txBody>
      </p:sp>
      <p:sp>
        <p:nvSpPr>
          <p:cNvPr id="4" name="Text Placeholder 3"/>
          <p:cNvSpPr>
            <a:spLocks noGrp="1"/>
          </p:cNvSpPr>
          <p:nvPr>
            <p:ph type="body" idx="3"/>
          </p:nvPr>
        </p:nvSpPr>
        <p:spPr/>
        <p:txBody>
          <a:bodyPr/>
          <a:lstStyle/>
          <a:p>
            <a:r>
              <a:t>精准农业应用现状</a:t>
            </a:r>
          </a:p>
        </p:txBody>
      </p:sp>
      <p:sp>
        <p:nvSpPr>
          <p:cNvPr id="5" name="Content Placeholder 4"/>
          <p:cNvSpPr>
            <a:spLocks noGrp="1"/>
          </p:cNvSpPr>
          <p:nvPr>
            <p:ph sz="half" idx="4"/>
          </p:nvPr>
        </p:nvSpPr>
        <p:spPr/>
        <p:txBody>
          <a:bodyPr/>
          <a:lstStyle/>
          <a:p>
            <a:r>
              <a:t>1.精准农业在发达国家已经得到广泛应用，取得了显著的成效。</a:t>
            </a:r>
          </a:p>
          <a:p>
            <a:r>
              <a:t>2.在中国，精准农业也逐渐得到重视和应用，取得了一定的成果。</a:t>
            </a:r>
          </a:p>
          <a:p>
            <a:r>
              <a:t>3.未来，随着技术的不断进步和应用范围的不断扩大，精准农业的发展前景广阔。</a:t>
            </a:r>
          </a:p>
          <a:p/>
        </p:txBody>
      </p:sp>
      <p:sp>
        <p:nvSpPr>
          <p:cNvPr id="6" name="Text Placeholder 5"/>
          <p:cNvSpPr>
            <a:spLocks noGrp="1"/>
          </p:cNvSpPr>
          <p:nvPr>
            <p:ph type="body" idx="1"/>
          </p:nvPr>
        </p:nvSpPr>
        <p:spPr/>
        <p:txBody>
          <a:bodyPr/>
          <a:lstStyle/>
          <a:p>
            <a:r>
              <a:t>精准农业技术优势</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精准农业定义与背景</a:t>
            </a:r>
          </a:p>
        </p:txBody>
      </p:sp>
      <p:sp>
        <p:nvSpPr>
          <p:cNvPr id="3" name="Text Placeholder 2"/>
          <p:cNvSpPr>
            <a:spLocks noGrp="1"/>
          </p:cNvSpPr>
          <p:nvPr>
            <p:ph type="body" idx="1"/>
          </p:nvPr>
        </p:nvSpPr>
        <p:spPr/>
        <p:txBody>
          <a:bodyPr/>
          <a:lstStyle/>
          <a:p>
            <a:r>
              <a:t>精准农业面临的挑战</a:t>
            </a:r>
          </a:p>
        </p:txBody>
      </p:sp>
      <p:sp>
        <p:nvSpPr>
          <p:cNvPr id="4" name="Content Placeholder 3"/>
          <p:cNvSpPr>
            <a:spLocks noGrp="1"/>
          </p:cNvSpPr>
          <p:nvPr>
            <p:ph sz="half" idx="2"/>
          </p:nvPr>
        </p:nvSpPr>
        <p:spPr/>
        <p:txBody>
          <a:bodyPr/>
          <a:lstStyle/>
          <a:p>
            <a:r>
              <a:t>1.精准农业技术的研发和实施需要大量的资金和人力投入。</a:t>
            </a:r>
          </a:p>
          <a:p>
            <a:r>
              <a:t>2.数据安全和隐私保护是精准农业实施过程中需要重视的问题。</a:t>
            </a:r>
          </a:p>
          <a:p>
            <a:r>
              <a:t>3.精准农业的推广和应用需要加强政策和法规的支持。</a:t>
            </a:r>
          </a:p>
          <a:p/>
        </p:txBody>
      </p:sp>
      <p:sp>
        <p:nvSpPr>
          <p:cNvPr id="5" name="Text Placeholder 4"/>
          <p:cNvSpPr>
            <a:spLocks noGrp="1"/>
          </p:cNvSpPr>
          <p:nvPr>
            <p:ph type="body" idx="3"/>
          </p:nvPr>
        </p:nvSpPr>
        <p:spPr/>
        <p:txBody>
          <a:bodyPr/>
          <a:lstStyle/>
          <a:p>
            <a:r>
              <a:t>精准农业发展趋势</a:t>
            </a:r>
          </a:p>
        </p:txBody>
      </p:sp>
      <p:sp>
        <p:nvSpPr>
          <p:cNvPr id="6" name="Content Placeholder 5"/>
          <p:cNvSpPr>
            <a:spLocks noGrp="1"/>
          </p:cNvSpPr>
          <p:nvPr>
            <p:ph sz="half" idx="4"/>
          </p:nvPr>
        </p:nvSpPr>
        <p:spPr/>
        <p:txBody>
          <a:bodyPr/>
          <a:lstStyle/>
          <a:p>
            <a:r>
              <a:t>1.未来，精准农业将更加注重智能化和自动化，提高生产效率和质量。</a:t>
            </a:r>
          </a:p>
          <a:p>
            <a:r>
              <a:t>2.精准农业将与互联网、大数据、人工智能等新一代信息技术更加紧密地结合。</a:t>
            </a:r>
          </a:p>
          <a:p>
            <a:r>
              <a:t>3.精准农业将促进农业产业的升级和转型，推动现代农业的发展。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精准农业关键技术</a:t>
            </a:r>
          </a:p>
        </p:txBody>
      </p:sp>
      <p:sp>
        <p:nvSpPr>
          <p:cNvPr id="3" name="Subtitle 2"/>
          <p:cNvSpPr>
            <a:spLocks noGrp="1"/>
          </p:cNvSpPr>
          <p:nvPr>
            <p:ph type="subTitle" idx="1"/>
          </p:nvPr>
        </p:nvSpPr>
        <p:spPr/>
        <p:txBody>
          <a:bodyPr/>
          <a:lstStyle/>
          <a:p>
            <a:r>
              <a:t>精准农业技术与实践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精准农业关键技术</a:t>
            </a:r>
          </a:p>
        </p:txBody>
      </p:sp>
      <p:sp>
        <p:nvSpPr>
          <p:cNvPr id="3" name="Text Placeholder 2"/>
          <p:cNvSpPr>
            <a:spLocks noGrp="1"/>
          </p:cNvSpPr>
          <p:nvPr>
            <p:ph type="body" idx="1"/>
          </p:nvPr>
        </p:nvSpPr>
        <p:spPr/>
        <p:txBody>
          <a:bodyPr/>
          <a:lstStyle/>
          <a:p>
            <a:r>
              <a:t>精准农业关键技术</a:t>
            </a:r>
          </a:p>
        </p:txBody>
      </p:sp>
      <p:sp>
        <p:nvSpPr>
          <p:cNvPr id="4" name="Content Placeholder 3"/>
          <p:cNvSpPr>
            <a:spLocks noGrp="1"/>
          </p:cNvSpPr>
          <p:nvPr>
            <p:ph sz="half" idx="2"/>
          </p:nvPr>
        </p:nvSpPr>
        <p:spPr/>
        <p:txBody>
          <a:bodyPr/>
          <a:lstStyle/>
          <a:p>
            <a:r>
              <a:t>1.遥感监测技术：利用卫星、无人机等遥感平台，对农田进行高精度、高时效的监测，获取作物生长、土壤湿度、病虫害等关键信息。</a:t>
            </a:r>
          </a:p>
          <a:p>
            <a:r>
              <a:t>2.智能农机装备：应用先进的农机装备，如无人驾驶拖拉机、精准喷药无人机等，实现农田作业的自动化、智能化，提高作业效率和精度。</a:t>
            </a:r>
          </a:p>
          <a:p>
            <a:r>
              <a:t>3.精准施肥灌溉：根据农田土壤状况和作物需求，精确调控施肥和灌溉的量和时间，提高水肥利用效率，减少环境污染。</a:t>
            </a:r>
          </a:p>
          <a:p>
            <a:r>
              <a:t>4.农作物病虫害精准防控：利用物联网、大数据等技术，实现农作物病虫害的精准监测和预测，为防治提供科学依据。</a:t>
            </a:r>
          </a:p>
          <a:p>
            <a:r>
              <a:t>5.农业大数据应用：收集并分析农田数据，为精准农业提供决策支持，帮助农民更加科学地进行农田管理。</a:t>
            </a:r>
          </a:p>
          <a:p>
            <a:r>
              <a:t>6.农业物联网技术：通过物联网技术，实现农田环境的实时监测和控制，为作物生长提供最佳环境条件。</a:t>
            </a:r>
          </a:p>
          <a:p>
            <a:r>
              <a:t>以上六个主题名称和，涵盖了精准农业的关键技术，这些技术的应用将有助于提高农业生产效率、降低成本，提高农产品质量和安全水平，促进农业可持续发展。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卫星导航与智能机械</a:t>
            </a:r>
          </a:p>
        </p:txBody>
      </p:sp>
      <p:sp>
        <p:nvSpPr>
          <p:cNvPr id="3" name="Subtitle 2"/>
          <p:cNvSpPr>
            <a:spLocks noGrp="1"/>
          </p:cNvSpPr>
          <p:nvPr>
            <p:ph type="subTitle" idx="1"/>
          </p:nvPr>
        </p:nvSpPr>
        <p:spPr/>
        <p:txBody>
          <a:bodyPr/>
          <a:lstStyle/>
          <a:p>
            <a:r>
              <a:t>精准农业技术与实践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卫星导航与智能机械</a:t>
            </a:r>
          </a:p>
        </p:txBody>
      </p:sp>
      <p:sp>
        <p:nvSpPr>
          <p:cNvPr id="3" name="Text Placeholder 2"/>
          <p:cNvSpPr>
            <a:spLocks noGrp="1"/>
          </p:cNvSpPr>
          <p:nvPr>
            <p:ph type="body" idx="1"/>
          </p:nvPr>
        </p:nvSpPr>
        <p:spPr/>
        <p:txBody>
          <a:bodyPr/>
          <a:lstStyle/>
          <a:p>
            <a:r>
              <a:t>卫星导航在精准农业中的应用</a:t>
            </a:r>
          </a:p>
        </p:txBody>
      </p:sp>
      <p:sp>
        <p:nvSpPr>
          <p:cNvPr id="4" name="Content Placeholder 3"/>
          <p:cNvSpPr>
            <a:spLocks noGrp="1"/>
          </p:cNvSpPr>
          <p:nvPr>
            <p:ph sz="half" idx="2"/>
          </p:nvPr>
        </p:nvSpPr>
        <p:spPr/>
        <p:txBody>
          <a:bodyPr/>
          <a:lstStyle/>
          <a:p>
            <a:r>
              <a:t>1.提高作业精度：卫星导航系统能够提供高精度的定位信息，帮助农业机械准确作业，减少误差，提高作物产量。</a:t>
            </a:r>
          </a:p>
          <a:p>
            <a:r>
              <a:t>2.实现自动化作业：结合智能机械，卫星导航系统能够实现农业作业的自动化，降低人工成本，提高作业效率。</a:t>
            </a:r>
          </a:p>
          <a:p>
            <a:r>
              <a:t>3.提升农业可持续性：通过精准农业实践，卫星导航技术有助于减少化肥和农药的使用，降低对环境的影响，提升农业可持续性。</a:t>
            </a:r>
          </a:p>
          <a:p/>
        </p:txBody>
      </p:sp>
      <p:sp>
        <p:nvSpPr>
          <p:cNvPr id="5" name="Text Placeholder 4"/>
          <p:cNvSpPr>
            <a:spLocks noGrp="1"/>
          </p:cNvSpPr>
          <p:nvPr>
            <p:ph type="body" idx="3"/>
          </p:nvPr>
        </p:nvSpPr>
        <p:spPr/>
        <p:txBody>
          <a:bodyPr/>
          <a:lstStyle/>
          <a:p>
            <a:r>
              <a:t>智能机械在精准农业中的实践</a:t>
            </a:r>
          </a:p>
        </p:txBody>
      </p:sp>
      <p:sp>
        <p:nvSpPr>
          <p:cNvPr id="6" name="Content Placeholder 5"/>
          <p:cNvSpPr>
            <a:spLocks noGrp="1"/>
          </p:cNvSpPr>
          <p:nvPr>
            <p:ph sz="half" idx="4"/>
          </p:nvPr>
        </p:nvSpPr>
        <p:spPr/>
        <p:txBody>
          <a:bodyPr/>
          <a:lstStyle/>
          <a:p>
            <a:r>
              <a:t>1.提高生产效率：智能机械能够根据农田环境和作物生长情况，进行精准作业，提高生产效率。</a:t>
            </a:r>
          </a:p>
          <a:p>
            <a:r>
              <a:t>2.降低劳动强度：智能机械能够替代人力完成繁重和重复的劳动，降低劳动强度，提高农民的生活质量。</a:t>
            </a:r>
          </a:p>
          <a:p>
            <a:r>
              <a:t>3.实现数据化管理：智能机械能够收集和分析农田数据，为精准农业提供数据支持，帮助农民做出更好的决策。</a:t>
            </a:r>
          </a:p>
          <a:p>
            <a:r>
              <a:t>以上内容仅供参考，具体内容可以根据实际需要进行调整和修改。</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精准灌溉与施肥技术</a:t>
            </a:r>
          </a:p>
        </p:txBody>
      </p:sp>
      <p:sp>
        <p:nvSpPr>
          <p:cNvPr id="3" name="Subtitle 2"/>
          <p:cNvSpPr>
            <a:spLocks noGrp="1"/>
          </p:cNvSpPr>
          <p:nvPr>
            <p:ph type="subTitle" idx="1"/>
          </p:nvPr>
        </p:nvSpPr>
        <p:spPr/>
        <p:txBody>
          <a:bodyPr/>
          <a:lstStyle/>
          <a:p>
            <a:r>
              <a:t>精准农业技术与实践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https://d.book118.com/638065062020006027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12</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12</vt:i4>
      </vt:variant>
    </vt:vector>
  </HeadingPairs>
  <TitlesOfParts>
    <vt:vector baseType="lpstr" size="26">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精准农业定义与背景</vt:lpstr>
      <vt:lpstr> 精准农业定义与背景</vt:lpstr>
      <vt:lpstr> 精准农业定义与背景</vt:lpstr>
      <vt:lpstr> 精准农业定义与背景</vt:lpstr>
      <vt:lpstr> 精准农业关键技术</vt:lpstr>
      <vt:lpstr> 精准农业关键技术</vt:lpstr>
      <vt:lpstr> 卫星导航与智能机械</vt:lpstr>
      <vt:lpstr> 卫星导航与智能机械</vt:lpstr>
      <vt:lpstr> 精准灌溉与施肥技术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2024-09-04T18:29:29.395</cp:lastPrinted>
  <dcterms:created xsi:type="dcterms:W3CDTF">2024-09-04T10:29:29Z</dcterms:created>
  <dcterms:modified xsi:type="dcterms:W3CDTF">2024-09-04T10:29:31Z</dcterms:modified>
</cp:coreProperties>
</file>