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E0713-D63E-4BF9-B249-D608DB342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84415-9310-4BA8-8A8C-9BEF22DF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B0120-3680-48FA-9C1C-9931E497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B7AB3-ABCB-4A8C-9D22-85DE9A8F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55E73-5B0D-4C51-9AFF-F3B7DA188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95D83-9588-4468-BAB2-A6FEA2C1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77E33-FF3C-46EC-9B24-078CDF8E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6F93C-48C2-40B0-8279-9A8554942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08B2D-A61F-4FC6-AC45-38F1CC749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21A97-0DBB-4E61-B8DC-965CF9DFF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136F8-8C17-4077-A82E-C0680F1A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5106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华为绩效考核与绩效管理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华为绩效考核方法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华为绩效管理流程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华为绩效考核与绩效管理的关系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华为绩效考核与绩效管理的挑战与对策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绩效考核与绩效管理概述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绩效考核是企业对员工在工作过程中所表现出来的业绩、能力和态度等进行评价，并根据评价结果对员工进行奖惩、晋升、降职、调岗等管理措施的过程。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通过客观、公正地评价员工的工作表现，激发员工的工作积极性和创造力，提高员工的工作效率和质量，促进企业和员工的共同发展。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绩效管理是指企业通过对员工绩效的全面管理，包括绩效计划、绩效辅导、绩效考核和绩效反馈等环节，以实现企业战略目标和员工个人发展为目标的管理过程。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通过绩效管理，企业可以明确员工的工作目标和任务，提供必要的资源和支持，帮助员工实现个人和组织的绩效目标，同时及时发现和解决问题，促进企业和员工的持续改进和发展。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采用多维度的绩效考核体系，包括业绩考核、能力考核和态度考核等方面。业绩考核主要关注员工在工作中的成果和贡献；能力考核评估员工的技能、知识和经验等；态度考核则是对员工的工作态度和职业素养进行评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华为绩效考核体系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的绩效管理体系包括绩效计划、绩效辅导、绩效考核和绩效反馈四个环节。在绩效计划阶段，企业与员工共同制定明确的工作目标和计划；在绩效辅导阶段，企业提供必要的培训和支持，帮助员工实现目标；在绩效考核阶段，企业根据考核标准对员工进行客观、公正的评价；在绩效反馈阶段，企业与员工进行面谈，对考核结果进行沟通，并制定下一步的改进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华为绩效管理体系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华为绩效考核与绩效管理体系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华为绩效考核方法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根据企业战略和部门目标，设定明确、可衡量的个人或团队目标。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目标跟踪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定期跟踪目标完成情况，及时调整目标或提供必要的支持。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对目标完成情况进行客观评估，作为绩效考核的重要依据。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根据岗位职责和工作目标，设定关键绩效指标，如销售额、客户满意度等。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定期收集关键绩效指标数据，进行分析和比较，以评估绩效表现。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根据关键绩效指标评估结果，提供反馈并制定改进措施。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多角度评估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通过上级、下级、同事、客户等多角度收集评估意见，确保评估的全面性和客观性。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匿名性保障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采用匿名方式收集评估意见，确保评估的真实性和公正性。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将360度反馈结果与被评估者进行沟通，制定个人发展计划，促进能力提升。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强制分布法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根据正态分布原理，将员工绩效按照一定比例强制分布到不同等级中，以避免考核过于宽松或严格。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关键事件法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记录员工在关键事件中的表现，作为绩效考核的补充依据。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行为锚定等级评价法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将关键行为进行量化评价，确定相应的等级和分值，以评估员工在特定领域的表现。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其他考核方法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华为绩效管理流程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与员工充分沟通，共同制定绩效计划，明确考核周期、考核标准、权重分配等关键要素。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明确绩效计划的目的和原则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确保绩效计划与公司战略和业务目标保持一致，同时体现公平、公正和激励原则。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分析业务需求和岗位职责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深入了解业务需求，明确岗位职责和关键绩效领域，为设定绩效目标提供依据。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制定绩效计划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根据岗位性质和业务需求，设定合理的绩效目标，包括定量目标和定性目标。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参考历史数据、行业标准和公司战略，设定具有挑战性的目标值，激发员工潜力。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4375" r="3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与员工共同制定目标达成计划，明确实现目标的关键步骤和时间节点。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制定目标达成计划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设定绩效目标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https://d.book118.com/638065106070006032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2024-09-10T01:36:26.927</cp:lastPrinted>
  <dcterms:created xsi:type="dcterms:W3CDTF">2024-09-09T17:36:26Z</dcterms:created>
  <dcterms:modified xsi:type="dcterms:W3CDTF">2024-09-09T17:36:29Z</dcterms:modified>
</cp:coreProperties>
</file>