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76ED0-869D-4A9F-B830-84F4DDD3F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E79BE-81AC-4E11-A5FA-34ADB278D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770EF0-2A35-43AF-8B3E-3DC91574A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F8F33E-06B6-4AD5-B883-76AFF77DDE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8FEE4C-A646-4432-9AE8-CD4340A1D2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FD8B1B-085E-4023-81D6-9EF634A10C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D319A8-F232-4CE9-80F4-44013FE24E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28A7F0-1138-412D-8920-A213A8490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D68DBF-D2F3-40D1-A3E1-045EA7ED0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CE04F-6A47-460C-AEEC-3E78A147E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7AA88-B4B9-4E35-B5FA-4EA027CBA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66016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物流系统网络结构规划设计与跨国物流合作研究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物流系统网络结构规划设计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跨国物流合作研究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物流系统网络结构规划设计与跨国物流合作实践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物流系统网络结构规划设计与跨国物流合作前景展望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物流系统网络结构的重要性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物流系统网络结构是物流运作的基础，对于提高物流效率和降低物流成本具有重要意义。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跨国物流合作的挑战与机遇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跨国物流合作面临政策、文化、技术等多方面的挑战，同时也为企业提供了更广阔的市场和资源整合机会。</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随着经济全球化的发展，跨国物流合作成为提升国际竞争力的重要手段。</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292" b="14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国内在物流系统网络结构规划设计和跨国物流合作方面取得了一定的研究成果，但整体上仍处于起步阶段。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国外在物流系统网络结构规划设计和跨国物流合作方面研究较为成熟，积累了丰富的理论和实践经验。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未来研究将更加注重智能化、绿色化、柔性化等方向的发展，同时跨国物流合作将更加紧密和多元化。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本研究将重点探讨物流系统网络结构规划设计的理论和方法，以及跨国物流合作的模式、机制和策略。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本研究将采用文献综述、案例分析、数学建模等方法，对物流系统网络结构规划设计和跨国物流合作进行深入分析。同时，将结合实际情况，运用定量和定性相结合的研究方法，对相关问题进行实证研究。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物流系统网络结构规划设计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物流系统网络结构定义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由物流节点（如仓库、配送中心、港口等）和物流线路（如公路、铁路、水路等）组成的复杂网络，用于实现物品从供应地向接收地的实体流动。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物流系统网络结构特点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具有层次性、复杂性、动态性和开放性等特点，涉及多个主体和环节，需要高效、安全和可靠地组织和管理。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在满足物流服务需求的前提下，追求经济效益最大化，降低物流成本和提高物流效率。</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绿色性原则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注重环保和可持续发展，减少物流活动对环境的影响，提高资源利用效率。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适应性原则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根据市场需求和变化，灵活调整和优化网络结构，提高物流系统的适应性和竞争力。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系统性原则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从全局和整体出发，综合考虑各种因素和环节，确保网络结构的优化和整体效益最大化。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战略层规划方法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运用SWOT分析、PEST分析等战略分析工具，明确物流系统的发展目标、战略定位和市场策略。</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战术层规划方法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采用数学建模、仿真模拟等方法，对物流网络进行优化设计，包括节点选址、线路规划、运输方式选择等。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操作层规划方法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运用先进的物流管理技术和手段，如物联网、大数据、人工智能等，提高物流系统的智能化和自动化水平，降低操作成本和风险。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协同层规划方法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加强供应链上下游企业之间的协同合作，实现信息共享、资源整合和业务协同，提高整个供应链的竞争力和效益。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跨国物流合作研究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跨国物流合作定义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跨国物流合作是指不同国家之间的物流企业或相关机构，通过共同协作、资源共享等方式，实现物流服务的优化和提升。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跨国物流合作重要性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随着全球化进程的加速，跨国物流合作对于促进国际贸易、推动全球经济发展具有重要意义。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跨国物流合作现状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目前，跨国物流合作在全球范围内广泛开展，涉及多个领域和方面，如海运、空运、陆运等。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跨国物流合作概述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跨国物流合作模式和机制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跨国物流合作模式主要包括战略联盟、合资合作、特许经营等。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合作机制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跨国物流合作机制包括信息共享、资源整合、风险共担等。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合作案例</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例如，马士基与阿里巴巴的合作，通过数字化技术提升物流效率；DHL与顺丰速运的合作，共同打造国际快递服务网络。</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合作模式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https://d.book118.com/638066016062006026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2024-09-03T18:07:03.036</cp:lastPrinted>
  <dcterms:created xsi:type="dcterms:W3CDTF">2024-09-03T10:07:03Z</dcterms:created>
  <dcterms:modified xsi:type="dcterms:W3CDTF">2024-09-03T10:07:05Z</dcterms:modified>
</cp:coreProperties>
</file>