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9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7FF8C-228A-4A05-B8D8-E2F01BEA5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4DA8F-CA5E-46DC-9FBE-0A2CBACE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897B9-A5F1-4CD8-84A7-BE6AE2583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CD965-F4FF-4CD0-AFC7-8341BC844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FB17E-CF16-4A5F-AE65-43BA659AE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9EB4C-199C-4A3B-9759-5D592A474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B0B76-6FAF-4181-A111-CE04D1AA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32CEF-2D40-4D97-ACB3-C273E632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98EA7-AF6B-475F-B761-DB36D6F2D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F9421-A0F1-4A00-98EE-F35C19818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D3EBD-4E19-4E25-A930-8E6041BE6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31" Type="http://schemas.openxmlformats.org/officeDocument/2006/relationships/tags" Target="../tags/tag177.xml" /><Relationship Id="rId32" Type="http://schemas.openxmlformats.org/officeDocument/2006/relationships/tags" Target="../tags/tag178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31" Type="http://schemas.openxmlformats.org/officeDocument/2006/relationships/tags" Target="../tags/tag208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3.xml" /><Relationship Id="rId30" Type="http://schemas.openxmlformats.org/officeDocument/2006/relationships/tags" Target="../tags/tag240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6054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数字视频处理课件第5章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数字视频处理概述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数字视频处理技术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数字视频处理软件介绍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数字视频处理案例分析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数字视频处理发展趋势与展望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数字视频处理概述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数字视频处理的基本概念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数字视频：由一系列静止图像组成的动态图像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视频处理技术：包括视频编码、解码、压缩、增强、分割、合成等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视频质量：衡量视频清晰度、流畅度和色彩还原度的指标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视频编码：将原始视频数据转换为适合传输和存储的格式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视频压缩：减少视频数据量，提高传输和存储效率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视频解码：将编码后的视频数据还原为原始视频数据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内容占位符 1"/>
          <p:cNvSpPr>
            <a:spLocks noGrp="1"/>
          </p:cNvSpPr>
          <p:nvPr>
            <p:ph idx="6"/>
          </p:nvPr>
        </p:nvSpPr>
        <p:spPr/>
        <p:txBody>
          <a:bodyPr>
            <a:normAutofit fontScale="77778" lnSpcReduction="10000"/>
          </a:bodyPr>
          <a:lstStyle/>
          <a:p>
            <a:r>
              <a:rPr lang="zh-CN" altLang="en-US"/>
              <a:t>电影制作：用于特效制作、剪辑、调色等</a:t>
            </a:r>
            <a:endParaRPr lang="zh-CN" altLang="en-US"/>
          </a:p>
          <a:p>
            <a:r>
              <a:rPr lang="zh-CN" altLang="en-US"/>
              <a:t>电视节目制作：用于节目制作、剪辑、调色等</a:t>
            </a:r>
            <a:endParaRPr lang="zh-CN" altLang="en-US"/>
          </a:p>
          <a:p>
            <a:r>
              <a:rPr lang="zh-CN" altLang="en-US"/>
              <a:t>网络视频：用于视频直播、视频点播、视频分享等</a:t>
            </a:r>
            <a:endParaRPr lang="zh-CN" altLang="en-US"/>
          </a:p>
          <a:p>
            <a:r>
              <a:rPr lang="zh-CN" altLang="en-US"/>
              <a:t>监控系统：用于视频监控、视频分析、视频检索等</a:t>
            </a:r>
            <a:endParaRPr lang="zh-CN" altLang="en-US"/>
          </a:p>
          <a:p>
            <a:r>
              <a:rPr lang="zh-CN" altLang="en-US"/>
              <a:t>虚拟现实：用于虚拟现实内容的制作和展示</a:t>
            </a:r>
            <a:endParaRPr lang="zh-CN" altLang="en-US"/>
          </a:p>
          <a:p>
            <a:r>
              <a:rPr lang="zh-CN" altLang="en-US"/>
              <a:t>医学影像：用于医学影像处理和分析，如CT、MRI等</a:t>
            </a:r>
            <a:endParaRPr lang="zh-CN" altLang="en-US"/>
          </a:p>
          <a:p>
            <a:r>
              <a:rPr lang="zh-CN" altLang="en-US"/>
              <a:t>军事应用：用于军事侦察、情报分析、战场模拟等</a:t>
            </a:r>
            <a:endParaRPr lang="zh-CN" altLang="en-US"/>
          </a:p>
          <a:p>
            <a:r>
              <a:rPr lang="zh-CN" altLang="en-US"/>
              <a:t>教育领域：用于远程教育、在线教育、视频教学等</a:t>
            </a:r>
            <a:endParaRPr lang="zh-CN" altLang="en-US"/>
          </a:p>
          <a:p>
            <a:r>
              <a:rPr lang="zh-CN" altLang="en-US"/>
              <a:t>游戏开发：用于游戏开发中的视频处理和渲染</a:t>
            </a:r>
            <a:endParaRPr lang="zh-CN" altLang="en-US"/>
          </a:p>
          <a:p>
            <a:r>
              <a:rPr lang="zh-CN" altLang="en-US"/>
              <a:t>科学研究：用于科学研究中的视频处理和分析，如生物医学、天文学等</a:t>
            </a:r>
            <a:endParaRPr lang="zh-CN" altLang="en-US"/>
          </a:p>
        </p:txBody>
      </p:sp>
      <p:sp>
        <p:nvSpPr>
          <p:cNvPr id="10492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数字视频处理的应用领域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数字视频处理的基本流程</a:t>
            </a:r>
            <a:endParaRPr lang="zh-CN" altLang="en-US"/>
          </a:p>
        </p:txBody>
      </p:sp>
      <p:sp>
        <p:nvSpPr>
          <p:cNvPr id="104925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视频采集：通过摄像头、录像机等设备获取原始视频数据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视频显示：将解码后的原始视频数据在显示器上显示，供用户观看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视频解码：在接收端将接收到的编码视频数据解码为原始视频数据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视频编码：将原始视频数据转换为适合传输和存储的编码格式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视频传输：将编码后的视频数据通过网络、有线电视等途径传输到接收端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5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数字视频处理技术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数字视频压缩技术</a:t>
            </a:r>
            <a:endParaRPr lang="zh-CN" altLang="en-US"/>
          </a:p>
        </p:txBody>
      </p:sp>
      <p:sp>
        <p:nvSpPr>
          <p:cNvPr id="104942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压缩原理：通过减少数据量来降低视频文件的大小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压缩效果：提高视频传输速度和存储效率，降低传输成本和存储成本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压缩标准：如H.264、H.265等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压缩方法：包括帧内压缩、帧间压缩和混合压缩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数字视频编解码技术</a:t>
            </a:r>
            <a:endParaRPr lang="zh-CN" altLang="en-US"/>
          </a:p>
        </p:txBody>
      </p:sp>
      <p:sp>
        <p:nvSpPr>
          <p:cNvPr id="1049520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数字视频编解码技术的作用：将模拟视频信号转换为数字信号，便于存储、传输和处理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数字视频编解码技术的分类：有损压缩和无损压缩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有损压缩技术的特点：降低视频质量，但压缩率高，适合网络传输和存储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无损压缩技术的特点：保持视频质量，但压缩率低，适合对质量要求高的场合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数字视频编解码技术的应用：视频会议、视频监控、视频点播等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数字视频增强技术</a:t>
            </a:r>
            <a:endParaRPr lang="zh-CN" altLang="en-US"/>
          </a:p>
        </p:txBody>
      </p:sp>
      <p:sp>
        <p:nvSpPr>
          <p:cNvPr id="104960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亮度调整：提高或降低视频亮度，使画面更清晰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对比度调整：增强或减弱视频对比度，使画面更鲜明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色彩调整：调整视频色彩饱和度、色调等，使画面更生动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去噪处理：消除视频中的噪声，提高画面质量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锐化处理：增强视频边缘锐度，使画面更清晰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缩放处理：调整视频尺寸，适应不同设备播放需求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数字视频特效技术</a:t>
            </a:r>
            <a:endParaRPr lang="zh-CN" altLang="en-US"/>
          </a:p>
        </p:txBody>
      </p:sp>
      <p:sp>
        <p:nvSpPr>
          <p:cNvPr id="1049690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色彩调整：改变视频画面的色彩，如饱和度、对比度等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亮度调整：改变视频画面的亮度，如曝光度、阴影等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模糊处理：使视频画面变得模糊，如高斯模糊、运动模糊等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锐化处理：使视频画面变得清晰，如边缘锐化、细节增强等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视频剪辑：将多个视频片段组合成一个完整的视频，如剪切、拼接等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视频合成：将多个视频片段合成为一个视频，如绿幕合成、抠像合成等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7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7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数字视频处理软件介绍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https://d.book118.com/638066054127006022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数字视频处理课件第5章</vt:lpstr>
      <vt:lpstr>目录</vt:lpstr>
      <vt:lpstr>添加章节标题</vt:lpstr>
      <vt:lpstr>数字视频处理概述</vt:lpstr>
      <vt:lpstr>数字视频处理的基本概念</vt:lpstr>
      <vt:lpstr>数字视频处理的应用领域</vt:lpstr>
      <vt:lpstr>数字视频处理的基本流程</vt:lpstr>
      <vt:lpstr>数字视频处理技术</vt:lpstr>
      <vt:lpstr>数字视频压缩技术</vt:lpstr>
      <vt:lpstr>数字视频编解码技术</vt:lpstr>
      <vt:lpstr>数字视频增强技术</vt:lpstr>
      <vt:lpstr>数字视频特效技术</vt:lpstr>
      <vt:lpstr>数字视频处理软件介绍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2024-08-29T02:44:17.875</cp:lastPrinted>
  <dcterms:created xsi:type="dcterms:W3CDTF">2024-08-28T18:44:17Z</dcterms:created>
  <dcterms:modified xsi:type="dcterms:W3CDTF">2024-08-28T18:44:20Z</dcterms:modified>
</cp:coreProperties>
</file>