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9030B-0FC7-45C6-AF54-EB36E2E51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736B2-856B-4685-A18B-E69F50ACA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9F8A6-53B7-455B-B485-9B515B6C3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7C687-70B9-41A7-AE2A-D2106DD1B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283972-35CA-4C36-AC9B-F0CBFAED0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8C608-4C50-41B6-855C-2CDF37416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E7DAD-6681-45F7-AA30-8991BB829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CF7EA-05EC-4C23-90BF-E83CE90D4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BB388-FC51-4EA4-972C-5993428B6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AE1EE-2594-4C94-B014-2DA01095B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94EDB-CBC3-4F88-9C79-FDF710FD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606606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智能康复系统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智能康复系统概述
 系统组成与功能
 核心技术：传感器与算法
 患者评估与定制方案
 实时监控与反馈调整
 数据分析与优化
 安全性与隐私保护
 未来展望与研究方向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智能康复系统概述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智能康复系统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智能康复系统概述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智能康复系统概述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1.智能康复系统是一种利用先进技术和设备，帮助患者恢复身体功能的治疗方式。</a:t>
            </a:r>
          </a:p>
          <a:p>
            <a:r>
              <a:t>2.它通过对患者的身体状态进行监测和分析，制定个性化的康复方案，提高康复效果。</a:t>
            </a:r>
          </a:p>
          <a:p>
            <a:r>
              <a:t>3.智能康复系统已经成为康复治疗领域的重要发展趋势，未来市场潜力巨大。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智能康复系统的优势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1.智能康复系统能够根据患者的具体情况，制定个性化的康复方案，提高康复效果。</a:t>
            </a:r>
          </a:p>
          <a:p>
            <a:r>
              <a:t>2.系统能够实时监测患者的身体状况，及时调整治疗方案，提高康复效率。</a:t>
            </a:r>
          </a:p>
          <a:p>
            <a:r>
              <a:t>3.智能康复系统可以减轻医护人员的工作负担，提高康复治疗的质量和效率。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智能康复系统概述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智能康复系统的技术基础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1.智能康复系统基于人工智能、大数据、云计算等技术，实现对患者身体状态的精准监测和分析。</a:t>
            </a:r>
          </a:p>
          <a:p>
            <a:r>
              <a:t>2.系统利用机器学习等技术，不断优化康复方案，提高治疗效果。</a:t>
            </a:r>
          </a:p>
          <a:p>
            <a:r>
              <a:t>3.智能康复系统能够与各种康复治疗设备无缝对接，实现智能化的治疗和管理。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智能康复系统的应用场景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1.智能康复系统可以应用于各种康复治疗场景，如神经康复、肌肉康复、骨骼康复等。</a:t>
            </a:r>
          </a:p>
          <a:p>
            <a:r>
              <a:t>2.系统可以与虚拟现实、增强现实等技术相结合，提供更加丰富的康复治疗手段。</a:t>
            </a:r>
          </a:p>
          <a:p>
            <a:r>
              <a:t>3.智能康复系统也可以应用于远程医疗，为患者提供更加便捷的治疗方式。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智能康复系统概述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智能康复系统的市场前景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1.随着人口老龄化和健康意识的提高，智能康复系统的市场需求将会不断增加。</a:t>
            </a:r>
          </a:p>
          <a:p>
            <a:r>
              <a:t>2.未来，智能康复系统将会与智能家居、智能穿戴等设备相结合，形成更加智能化的健康管理系统。</a:t>
            </a:r>
          </a:p>
          <a:p>
            <a:r>
              <a:t>3.智能康复系统的市场前景广阔，将会成为未来康复治疗领域的重要发展方向。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系统组成与功能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智能康复系统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系统组成与功能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系统硬件组成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1.智能传感器：用于监测和收集患者的生理和运动数据。</a:t>
            </a:r>
          </a:p>
          <a:p>
            <a:r>
              <a:t>2.执行器：包括机器人和其他设备，用于执行康复动作。</a:t>
            </a:r>
          </a:p>
          <a:p>
            <a:r>
              <a:t>3.数据处理单元：用于处理和分析收集到的数据，以便对康复过程进行监控和优化。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系统软件组成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1.数据分析模块：对收集到的数据进行深度分析，以便对患者的状况进行评估。</a:t>
            </a:r>
          </a:p>
          <a:p>
            <a:r>
              <a:t>2.康复计划模块：根据数据分析结果，生成个性化的康复计划。</a:t>
            </a:r>
          </a:p>
          <a:p>
            <a:r>
              <a:t>3.反馈控制模块：根据康复计划的执行情况，对康复过程进行实时调整和优化。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系统组成与功能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系统功能——数据监测与处理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1.实时监测患者的生理和运动数据，以便对康复过程进行全面了解。</a:t>
            </a:r>
          </a:p>
          <a:p>
            <a:r>
              <a:t>2.对收集到的数据进行处理和分析，提取有用信息用于评估患者的状况和康复进度。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系统功能——康复计划制定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1.根据患者的状况和康复目标，制定个性化的康复计划。</a:t>
            </a:r>
          </a:p>
          <a:p>
            <a:r>
              <a:t>2.康复计划包括具体的康复动作、执行时间和频率等要素。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系统组成与功能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系统功能——反馈控制与优化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1.对康复计划的执行情况进行实时监控，以便及时发现问题并进行调整。</a:t>
            </a:r>
          </a:p>
          <a:p>
            <a:r>
              <a:t>2.根据患者的反馈和数据分析结果，对康复计划进行优化，提高康复效果。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系统应用与前景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1.智能康复系统可以广泛应用于各种康复领域，包括神经康复、肌肉骨骼康复等。</a:t>
            </a:r>
          </a:p>
          <a:p>
            <a:r>
              <a:t>2.随着技术的不断发展，智能康复系统的应用前景广阔，有望为更多患者提供更好的康复服务。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核心技术：传感器与算法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智能康复系统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核心技术：传感器与算法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1.传感器是智能康复系统的核心组件，负责监测和收集患者的生理数据，如肌肉电信号、关节角度等。</a:t>
            </a:r>
          </a:p>
          <a:p>
            <a:r>
              <a:t>2.高精度、高稳定性的传感器能够提供更准确的数据，从而提高康复训练的精准度和效果。</a:t>
            </a:r>
          </a:p>
          <a:p>
            <a:r>
              <a:t>3.随着技术的不断发展，传感器逐渐向微型化、可穿戴化方向发展，提高了患者使用时的舒适度和便携性。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算法种类与功能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1.智能康复系统中的算法主要包括数据处理、模式识别和机器学习等类型。</a:t>
            </a:r>
          </a:p>
          <a:p>
            <a:r>
              <a:t>2.数据处理算法用于对传感器收集的数据进行清洗、滤波和特征提取等操作，为后续分析提供高质量数据。</a:t>
            </a:r>
          </a:p>
          <a:p>
            <a:r>
              <a:t>3.模式识别和机器学习算法则负责对处理后的数据进行分类、回归等操作，实现对患者的评估、诊断和建议等功能。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核心技术：传感器与算法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算法优化与改进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1.算法优化能够提高智能康复系统的性能和准确性，减少误判和漏判等情况。</a:t>
            </a:r>
          </a:p>
          <a:p>
            <a:r>
              <a:t>2.通过引入更先进的机器学习模型和深度学习技术，可以进一步提升算法的识别能力和泛化能力。</a:t>
            </a:r>
          </a:p>
          <a:p>
            <a:r>
              <a:t>3.结合大数据和云计算技术，可以对大量数据进行更高效的处理和分析，提高系统的效率和响应速度。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算法安全性与隐私保护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1.智能康复系统中的算法需要保证患者的数据安全和隐私保护，防止数据泄露和滥用。</a:t>
            </a:r>
          </a:p>
          <a:p>
            <a:r>
              <a:t>2.通过采用加密技术和数据脱敏等手段，可以确保患者数据在传输和使用过程中的安全性。</a:t>
            </a:r>
          </a:p>
          <a:p>
            <a:r>
              <a:t>3.同时，需要建立完善的数据管理制度和法律法规，规范数据的使用和共享行为，保护患者权益。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患者评估与定制方案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智能康复系统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患者评估与定制方案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1.患者评估是制定康复方案的关键步骤，通过对患者的身体状况、功能障碍和康复潜力等进行全面评估，为定制个性化的康复方案提供依据。</a:t>
            </a:r>
          </a:p>
          <a:p>
            <a:r>
              <a:t>2.患者评估应采用多种评估工具和方法，包括临床检查、功能测试和问卷调查等，以获取全面、准确的患者信息。</a:t>
            </a:r>
          </a:p>
          <a:p>
            <a:r>
              <a:t>3.患者评估需要定期进行，以便及时调整康复方案，确保治疗效果最大化。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定制方案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1.定制方案应根据患者评估结果制定，针对患者的具体情况制定个性化的康复方案，确保治疗效果最佳。</a:t>
            </a:r>
          </a:p>
          <a:p>
            <a:r>
              <a:t>2.定制方案应考虑患者的康复目标、治疗时间和资源等因素，确保方案的可行性和有效性。</a:t>
            </a:r>
          </a:p>
          <a:p>
            <a:r>
              <a:t>3.定制方案需要与患者进行充分沟通和解释，确保患者理解和配合治疗，提高治疗效果。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患者评估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患者评估与定制方案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康复治疗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1.康复治疗应根据定制方案进行，确保治疗方案的执行和治疗效果的实现。</a:t>
            </a:r>
          </a:p>
          <a:p>
            <a:r>
              <a:t>2.康复治疗需要采用多种治疗方法和手段，包括物理治疗、作业治疗和言语治疗等，以综合改善患者的身体状况和功能障碍。</a:t>
            </a:r>
          </a:p>
          <a:p>
            <a:r>
              <a:t>3.康复治疗师应具备专业知识和技能，能够根据患者的具体情况灵活调整治疗方案，确保治疗效果最大化。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康复监测与评估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1.康复治疗过程中需要密切关注患者的身体状况和功能改善情况，及时进行调整和治疗，确保治疗效果最佳。</a:t>
            </a:r>
          </a:p>
          <a:p>
            <a:r>
              <a:t>2.康复监测与评估需要采用科学、客观的评估方法和工具，对患者的身体状况和功能障碍进行定期评估，为调整治疗方案提供依据。</a:t>
            </a:r>
          </a:p>
          <a:p>
            <a:r>
              <a:t>3.康复监测与评估需要与患者进行充分沟通和解释，让患者了解自己的治疗情况和进展，提高患者的治疗信心和依从性。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https://d.book118.com/638066066062006022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智能康复系统概述</vt:lpstr>
      <vt:lpstr> 智能康复系统概述</vt:lpstr>
      <vt:lpstr> 智能康复系统概述</vt:lpstr>
      <vt:lpstr> 智能康复系统概述</vt:lpstr>
      <vt:lpstr> 系统组成与功能</vt:lpstr>
      <vt:lpstr> 系统组成与功能</vt:lpstr>
      <vt:lpstr> 系统组成与功能</vt:lpstr>
      <vt:lpstr> 系统组成与功能</vt:lpstr>
      <vt:lpstr> 核心技术：传感器与算法</vt:lpstr>
      <vt:lpstr> 核心技术：传感器与算法</vt:lpstr>
      <vt:lpstr> 核心技术：传感器与算法</vt:lpstr>
      <vt:lpstr> 患者评估与定制方案</vt:lpstr>
      <vt:lpstr> 患者评估与定制方案</vt:lpstr>
      <vt:lpstr> 患者评估与定制方案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2024-08-28T15:20:57.073</cp:lastPrinted>
  <dcterms:created xsi:type="dcterms:W3CDTF">2024-08-28T07:20:57Z</dcterms:created>
  <dcterms:modified xsi:type="dcterms:W3CDTF">2024-08-28T07:20:59Z</dcterms:modified>
</cp:coreProperties>
</file>