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EBBF5-837F-4D0B-8E1C-970A30015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069D6-32A8-48B1-B473-0549F097A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8310C-F25A-4CE5-B5AE-EEE842BB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C8D96-E506-4A00-8457-C8B19CBCA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08DDA1-1CDD-4F06-A451-6FC29F73B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CEDF8E-6FCC-48F1-8595-675FA98D6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538534-DB90-40FE-8210-61821C812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FD3BC-5C5C-438D-92E2-494D63955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F395C-3FD1-4033-A719-C886A89AF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64E10-4AA7-4456-9C07-14220117F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DAF95-0DE3-4AAD-99C6-FE86E15DC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66132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医药经理的市场战略能力模型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市场战略能力概述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产品策略制定能力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渠道拓展与管理能力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团队建设与领导能力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市场战略能力概述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市场战略能力是指医药经理在复杂多变的市场环境中，通过制定、实施和评估市场战略，实现企业市场目标的能力。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市场战略能力是医药经理的核心能力之一，对于提高企业的市场竞争力、实现可持续发展具有重要意义。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市场战略能力定义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医药经理角色定位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医药经理的角色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医药经理是医药企业中负责市场战略制定和实施的关键人物，需要具备全面的市场知识和战略眼光。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职责与任务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医药经理需要分析市场趋势、竞争对手和客户需求，制定市场战略和营销计划，并领导团队执行和评估结果。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包括对市场趋势、竞争对手、客户需求等方面的深入分析和预测能力。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包括制定符合企业实际的市场战略和营销计划，明确目标市场和产品定位的能力。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包括组建和领导高效的市场团队，激发团队成员的积极性和创造力，确保市场战略的顺利实施的能力。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包括与内外部利益相关者进行有效沟通和协调，确保资源的合理配置和市场战略的顺利推进的能力。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市场战略能力构成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市场分析能力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通过市场调研、医生访谈、患者调查等手段，准确识别目标市场的需求特点。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对识别出的需求进行深入分析，评估其市场规模、增长潜力及盈利前景。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结合历史数据和市场趋势，对未来市场需求进行预测，为企业制定市场战略提供依据。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通过市场调研和情报收集，识别主要竞争对手及其产品特点。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对竞争对手的产品、价格、渠道、促销等方面进行深入分析，评估其市场地位和竞争优势。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根据竞品分析结果，制定相应的竞争策略，如差异化竞争、成本领先等。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对国家医药政策、法规进行深入解读，了解政策对市场的影响。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政策解读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结合政策走向和行业动态，预测未来政策变化及其对市场的影响。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根据政策分析结果，制定相应的应对策略，如调整产品线、改变销售策略等。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政策应对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通过市场调研和数据分析，识别医药市场的发展趋势。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对识别出的市场趋势进行深入分析，评估其对市场格局和企业发展的影响。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结合历史数据和市场动态，对未来市场趋势进行预测，为企业制定长期发展战略提供依据。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产品策略制定能力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深入了解目标市场、竞争对手和消费者需求，为产品定位提供数据支持。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通过独特的卖点、创新性的功能或优质的服务，使产品在市场中脱颖而出。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明确产品的目标客户群体，制定相应的营销策略以满足其特定需求。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针对不同生命周期阶段的产品，制定相应的营销策略，以延长产品生命周期和提高市场竞争力。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根据市场需求和企业资源，合理规划产品线，实现产品的互补和协同效应。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通过分析产品的市场表现、盈利能力和竞争优势，优化产品组合，提升整体业绩。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新产品创意与评估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鼓励团队成员提出新产品创意，并通过评估机制筛选出具有潜力的项目。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新产品市场测试与推广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在新产品上市前进行市场测试，根据测试结果制定相应的推广策略。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新产品开发流程管理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建立规范的新产品开发流程，确保项目的顺利进行和资源的有效利用。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通过优质的产品、服务和营销活动，塑造积极、健康的品牌形象。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品牌危机管理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建立品牌危机应对机制，及时处理品牌危机事件，维护品牌声誉和消费者信任。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明确品牌定位，通过广告、公关、社交媒体等多种渠道进行品牌传播。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品牌建设与维护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https://d.book118.com/638066132005006035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2024-09-13T16:39:21.363</cp:lastPrinted>
  <dcterms:created xsi:type="dcterms:W3CDTF">2024-09-13T08:39:21Z</dcterms:created>
  <dcterms:modified xsi:type="dcterms:W3CDTF">2024-09-13T08:39:23Z</dcterms:modified>
</cp:coreProperties>
</file>