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D6735C8-9BBF-4867-8E6B-A2BFA1C154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6C22E9-7A00-47C1-964B-9CB5BE9839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70E39EC-763B-4CF5-B2CE-1B13C6FF3D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5A2ABA6-AF95-4E04-999B-B58E83BB64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3538473-E3D8-4605-9FE8-8BABB69BCE4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42C93F1-5005-4844-A593-87690A17302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776329A-8878-444C-85E7-56A237049A2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C7EAA1-99E5-432D-B0BA-56F544CEBA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841368-AA3F-4E50-ADBC-DE0BBE1F04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62E265-1F0C-45D4-8D2E-04CB68365A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C6951D-F6EC-4C49-9679-3A3CAB4A26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806701410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2024-01-28</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专家论证会方案汇报培训课件的语言风格与表达方式</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语言风格</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表达方式</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论证会方案汇报技巧</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培训课件制作要点</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46" b="14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486" b="148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3615" r="3615"/>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提升汇报效果</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通过采用恰当的语言风格和表达方式，使专家论证会方案汇报更加生动、形象、易于理解，提高汇报的吸引力和说服力。</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促进沟通交流</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运用合适的语言和表达方式，有助于与听众建立良好的沟通关系，促进双方之间的交流和互动。</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展现专业水平</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采用专业、准确的语言和表达方式，能够展现汇报者的专业素养和水平，增强听众对汇报内容的信任感和认可度。</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9488" r="29488"/>
          <a:stretch>
            <a:fillRect/>
          </a:stretch>
        </p:blipFill>
        <p:spPr>
          <a:xfrm>
            <a:off x="8437172" y="1327341"/>
            <a:ext cx="3341641"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简要介绍专家论证会方案的主要内容、目的和意义。</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方案内容概述</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探讨在专家论证会方案汇报中应采用的语言风格，如正式、客观、准确等。</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语言风格选择</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分析在汇报过程中如何运用有效的表达方式，如图表、数据、案例等，以增强汇报的说服力和吸引力。</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表达方式运用</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提醒汇报者在准备和进行专家论证会方案汇报时需要注意的事项和技巧，如控制时间、保持自信、与听众互动等。</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注意事项与技巧</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语言风格</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尽量使用简短、明确的词语，避免冗长和复杂的表达。</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用词简练</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句式清晰</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内容精炼</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采用简单明了的句式结构，使听众易于理解。</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突出重点，紧扣主题，避免无关紧要的细节。</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简洁明了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尽量使用听众熟悉的词汇和表达方式，避免过于专业或晦涩的术语。</a:t>
            </a:r>
          </a:p>
        </p:txBody>
      </p:sp>
      <p:pic>
        <p:nvPicPr>
          <p:cNvPr id="4" name="Picture 4"/>
          <p:cNvPicPr>
            <a:picLocks noChangeAspect="1"/>
          </p:cNvPicPr>
          <p:nvPr/>
        </p:nvPicPr>
        <p:blipFill>
          <a:blip r:embed="rId2"/>
          <a:srcRect l="16675" r="1667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使用日常用语</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通过生动的实例来解释抽象的概念或原理，使听众更易于理解。</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举例说明</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从简单的入手，逐步深入，引导听众逐步掌握复杂的内容。</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深入浅出</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通俗易懂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使用专业术语时，要确保其准确性和一致性，避免产生歧义。</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术语准确</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注意表达的逻辑性和条理性，避免出现漏洞或矛盾。</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表达严谨</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遵循相关的格式和规范要求，如标题、字体、字号、行距等，使课件更加美观易读。</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格式规范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规范专业</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表达方式</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逻辑清晰</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按照逻辑顺序组织内容，确保听众能够理解和跟随论证思路。</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准确简练</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使用专业术语，避免歧义和误解，表达准确的信息。</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重点突出</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使用加粗、斜体、下划线等方式突出关键词汇和重要信息。</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75" r="166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文字表达</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标注清晰</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在图表上添加必要的标注和解释，帮助听众更好地理解数据和信息。</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直观明了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选择合适的图表类型，直观地展示数据和趋势，便于听众理解。</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简洁美观</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图表设计应简洁大方，颜色搭配合理，避免过于花哨和复杂。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图表表达</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https://d.book118.com/638067014106006036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2024-09-16T02:31:24.222</cp:lastPrinted>
  <dcterms:created xsi:type="dcterms:W3CDTF">2024-09-15T18:31:24Z</dcterms:created>
  <dcterms:modified xsi:type="dcterms:W3CDTF">2024-09-15T18:31:26Z</dcterms:modified>
</cp:coreProperties>
</file>