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2BF4D2-0F6B-45C9-9AD1-32BB3E7E3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B5FC4F-682B-485E-9CF2-041CFEAB6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05AE4D-1951-4205-99F0-8B7159B06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D127AA-6F99-43CA-BA5E-11F8B2A2D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98064D-309F-489E-A9C4-87282385A1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B0195E-ADD7-4AA0-BC1C-6EFC2EB7B3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78A0C9-DC60-45DE-9FD5-82EA683833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9E293-35C7-4CEC-9E66-29A628FDCE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2389F2-E677-4FFE-8803-6B462ED67C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8AE33-38D1-40C4-8095-B4894B605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9E523-2DBD-42D7-BEA1-B39E5E2250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6713705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项目组织结构的组织文化与理念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项目组织结构概述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组织文化在项目中作用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理念在项目组织结构中体现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构建符合组织文化和理念项目组织结构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案例分析：成功项目组织结构实践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项目组织结构概述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项目组织结构是指为完成特定项目目标而建立的组织形式，包括人员构成、职责划分、沟通协作等方面的安排。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项目组织结构具有临时性、目标导向性、灵活性、复杂性等特点。它随着项目的启动而建立，随着项目的结束而解散，期间根据项目需求进行动态调整。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按职能划分部门，项目成员隶属于各职能部门。</a:t>
            </a:r>
          </a:p>
        </p:txBody>
      </p:sp>
      <p:pic>
        <p:nvPicPr>
          <p:cNvPr id="6" name="Picture 6"/>
          <p:cNvPicPr>
            <a:picLocks noChangeAspect="1"/>
          </p:cNvPicPr>
          <p:nvPr/>
        </p:nvPicPr>
        <p:blipFill>
          <a:blip r:embed="rId2"/>
          <a:srcRect l="12524" r="125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职能型组织结构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能够充分利用职能部门的专业知识和经验；有利于保持项目技术的连续性；有利于资源的集中管理。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284" r="1628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项目协调难度较大，可能存在部门间利益冲突；项目团队成员可能缺乏全局观念，对项目整体目标不够重视。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常见类型及其优缺点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项目型组织结构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为特定项目设立专门的项目团队，团队成员全职为项目工作。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项目经理对项目全权负责，有利于统一指挥和调度；团队成员目标一致，协作紧密。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缺点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项目结束后团队成员可能面临失业风险；不利于资源共享和知识传递。</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常见类型及其优缺点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矩阵型组织结构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既有按职能划分的垂直领导系统，又有按项目划分的横向领导系统。</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优点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能够兼顾职能型和项目型组织结构的优点，实现资源共享和协同工作；有利于培养复合型人才。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缺点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存在双重领导问题，可能导致管理混乱；需要较高的协调能力和沟通技巧。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常见类型及其优缺点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类型的项目组织结构适用于不同的项目特点和需求。一般来说，职能型组织结构适用于规模较小、技术简单、对时间要求不高的项目；项目型组织结构适用于规模较大、技术复杂、时间紧迫的项目；矩阵型组织结构适用于多个项目并行开展、需要资源共享和协同工作的场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选择依据</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在选择项目组织结构时，需要考虑项目的规模、复杂性、时间要求等因素，以及组织的资源状况、管理能力、文化传统等因素。同时，还需要根据项目的不同阶段和需求进行动态调整和优化。</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适用范围及选择依据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组织文化在项目中作用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组织文化定义</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组织文化是一个组织由其价值观、信念、仪式、符号、处事方式等组成的其特有的文化形象，是组织在长期的经营活动中所形成的，并为组织成员普遍认可和遵循的具有本组织特色的价值观念、团体意识、工作作风、行为规范和思维方式的总和。</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组织文化内涵</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组织文化的内涵包括组织的价值观、组织精神、伦理规范以及组织素养等。其中，组织的价值观是组织文化的核心，它决定了组织成员的行为取向和判断标准。组织精神是组织成员共同信守的价值观念和行为准则，体现了组织的独特个性和风貌。伦理规范是组织在处理内部成员之间以及与社会、环境等外部关系时所应遵循的道德准则。组织素养则是指组织成员所应具备的知识、技能和素质，是组织文化得以传承和发展的重要基础。</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组织文化定义与内涵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行为导向作用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文化通过共同的价值观和行为准则，对项目成员的行为起到导向作用。它使项目成员明确自己应该做什么、不应该做什么，以及如何去做。这种导向作用有助于项目成员形成统一的行为模式，提高团队协作效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260" r="1626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激励作用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良好的组织文化能够激发项目成员的积极性和创造力，使他们对项目目标产生强烈的认同感和归属感。这种激励作用有助于项目成员更加投入地参与项目工作，提高项目执行效率和质量。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约束作用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组织文化通过伦理规范和行为准则对项目成员的行为起到约束作用。它使项目成员明确哪些行为是不被允许的，从而避免或减少不良行为的发生。这种约束作用有助于维护项目的稳定和顺利进行。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对项目成员行为影响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提高项目成功率</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良好的组织文化氛围能够使项目成员更加团结、协作，形成强大的团队合力，从而提高项目的成功率。同时，良好的组织文化氛围还能够激发项目成员的创造力和创新精神，为项目的成功提供更多的可能性。</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提升组织形象</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一个拥有良好组织文化氛围的项目组织，能够给外界留下积极、健康、向上的形象。这种形象的提升有助于增强组织的吸引力和竞争力，为组织的长期发展奠定基础。</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促进人才成长</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良好的组织文化氛围能够为项目成员提供一个有利于成长和发展的环境。在这个环境中，项目成员可以不断学习、进步，提升自己的能力和素质。同时，良好的组织文化氛围还能够激发项目成员的创造力和创新精神，促进人才的全面成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塑造良好组织文化氛围重要性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理念在项目组织结构中体现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理念定义与内涵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理念定义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理念是组织文化的核心，是组织成员共同遵循的价值观和信仰体系，它指导着组织的行为和决策。</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理念内涵</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理念包含了组织的使命、愿景、核心价值观等要素，它反映了组织对自身的认知和对外界的期望，是组织文化的灵魂。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https://d.book118.com/638067137055006032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2024-09-09T21:17:20.682</cp:lastPrinted>
  <dcterms:created xsi:type="dcterms:W3CDTF">2024-09-09T13:17:20Z</dcterms:created>
  <dcterms:modified xsi:type="dcterms:W3CDTF">2024-09-09T13:17:22Z</dcterms:modified>
</cp:coreProperties>
</file>