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MLFAQP+SFCSKB+ArialMT"/>
      <p:regular r:id="rId16"/>
    </p:embeddedFont>
    <p:embeddedFont>
      <p:font typeface="ADILJR+MS-UIGothic"/>
      <p:regular r:id="rId17"/>
    </p:embeddedFont>
    <p:embeddedFont>
      <p:font typeface="CMMRKR+VDFBKK+MicrosoftYaHei"/>
      <p:regular r:id="rId18"/>
    </p:embeddedFont>
    <p:embeddedFont>
      <p:font typeface="CSNACE+VVKGCK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E1E9A-32F7-4954-BC4F-87E36DD9E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8B542-5554-471C-865F-62F991FA6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4A337-FA65-4229-92AB-7E5414165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00586-C9C7-4809-B7B0-431290095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6A7B95-C4A7-484B-AFCA-545F46F3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DFA97-D29A-4205-BB0D-5E7B2CB9A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9B47A-F24E-40F1-B4D5-A4E0BB23D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37620-6B2D-4F33-8A89-EC72ABDC9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98527-B931-4E44-B67C-819B1219D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57F48-477C-4784-AC0F-91D1B57CA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8EC4C-634F-45E1-867E-FAC279601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006507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LFAQP+SFCSKB+ArialMT"/>
                <a:cs typeface="MLFAQP+SFCSK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ILJR+MS-UIGothic"/>
                <a:cs typeface="ADILJR+MS-UIGothic"/>
              </a:rPr>
              <a:t>高三的重要性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CMMRKR+VDFBKK+MicrosoftYaHei"/>
                <a:cs typeface="CMMRKR+VDFBK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2795224" cy="13325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LFAQP+SFCSKB+ArialMT"/>
                <a:cs typeface="MLFAQP+SFCSK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ILJR+MS-UIGothic"/>
                <a:cs typeface="ADILJR+MS-UIGothic"/>
              </a:rPr>
              <a:t>学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FF960E"/>
                </a:solidFill>
                <a:latin typeface="ADILJR+MS-UIGothic"/>
                <a:cs typeface="ADILJR+MS-UIGothic"/>
              </a:rPr>
              <a:t>方法与策略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LFAQP+SFCSKB+ArialMT"/>
                <a:cs typeface="MLFAQP+SFCSK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ILJR+MS-UIGothic"/>
                <a:cs typeface="ADILJR+MS-UIGothic"/>
              </a:rPr>
              <a:t>高考前的准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DILJR+MS-UIGothic"/>
                <a:cs typeface="ADILJR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863530"/>
            <a:ext cx="3404501" cy="1332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LFAQP+SFCSKB+ArialMT"/>
                <a:cs typeface="MLFAQP+SFCSK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ILJR+MS-UIGothic"/>
                <a:cs typeface="ADILJR+MS-UIGothic"/>
              </a:rPr>
              <a:t>班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级</a:t>
            </a:r>
            <a:r>
              <a:rPr sz="2400">
                <a:solidFill>
                  <a:srgbClr val="FF960E"/>
                </a:solidFill>
                <a:latin typeface="ADILJR+MS-UIGothic"/>
                <a:cs typeface="ADILJR+MS-UIGothic"/>
              </a:rPr>
              <a:t>管理与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团队协</a:t>
            </a:r>
            <a:r>
              <a:rPr sz="2400">
                <a:solidFill>
                  <a:srgbClr val="FF960E"/>
                </a:solidFill>
                <a:latin typeface="ADILJR+MS-UIGothic"/>
                <a:cs typeface="ADILJR+MS-UIGothic"/>
              </a:rPr>
              <a:t>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LFAQP+SFCSKB+ArialMT"/>
                <a:cs typeface="MLFAQP+SFCSK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ILJR+MS-UIGothic"/>
                <a:cs typeface="ADILJR+MS-UIGothic"/>
              </a:rPr>
              <a:t>案例分享与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FF960E"/>
                </a:solidFill>
                <a:latin typeface="ADILJR+MS-UIGothic"/>
                <a:cs typeface="ADILJR+MS-UIGothic"/>
              </a:rPr>
              <a:t>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CSNACE+VVKGCK+MicrosoftYaHei-Bold"/>
                <a:cs typeface="CSNACE+VVKGCK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高考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未来的影响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6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ADILJR+MS-UIGothic"/>
                <a:cs typeface="ADILJR+MS-UIGothic"/>
              </a:rPr>
              <a:t>高考成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绩</a:t>
            </a:r>
            <a:r>
              <a:rPr sz="1600">
                <a:solidFill>
                  <a:srgbClr val="FF960E"/>
                </a:solidFill>
                <a:latin typeface="ADILJR+MS-UIGothic"/>
                <a:cs typeface="ADILJR+MS-UIGothic"/>
              </a:rPr>
              <a:t>决定大学和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专业选择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ADILJR+MS-UIGothic"/>
                <a:cs typeface="ADILJR+MS-UIGothic"/>
              </a:rPr>
              <a:t>高等教育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对职业发</a:t>
            </a:r>
            <a:r>
              <a:rPr sz="1600">
                <a:solidFill>
                  <a:srgbClr val="FF960E"/>
                </a:solidFill>
                <a:latin typeface="ADILJR+MS-UIGothic"/>
                <a:cs typeface="ADILJR+MS-UIGothic"/>
              </a:rPr>
              <a:t>展的影响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综</a:t>
            </a:r>
            <a:r>
              <a:rPr sz="1600">
                <a:solidFill>
                  <a:srgbClr val="FF960E"/>
                </a:solidFill>
                <a:latin typeface="ADILJR+MS-UIGothic"/>
                <a:cs typeface="ADILJR+MS-UIGothic"/>
              </a:rPr>
              <a:t>合素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960E"/>
                </a:solidFill>
                <a:latin typeface="ADILJR+MS-UIGothic"/>
                <a:cs typeface="ADILJR+MS-UIGothic"/>
              </a:rPr>
              <a:t>的提升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CSNACE+VVKGCK+MicrosoftYaHei-Bold"/>
                <a:cs typeface="CSNACE+VVKGCK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CSNACE+VVKGCK+MicrosoftYaHei-Bold"/>
                <a:cs typeface="CSNACE+VVKGCK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CSNACE+VVKGCK+MicrosoftYaHei-Bold"/>
                <a:cs typeface="CSNACE+VVKGCK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珍惜高三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这</a:t>
            </a: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一年的建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DILJR+MS-UIGothic"/>
                <a:cs typeface="ADILJR+MS-UIGothic"/>
              </a:rPr>
              <a:t>制定学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习计</a:t>
            </a:r>
            <a:r>
              <a:rPr sz="2000">
                <a:solidFill>
                  <a:srgbClr val="FFFDFD"/>
                </a:solidFill>
                <a:latin typeface="ADILJR+MS-UIGothic"/>
                <a:cs typeface="ADILJR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DILJR+MS-UIGothic"/>
                <a:cs typeface="ADILJR+MS-UIGothic"/>
              </a:rPr>
              <a:t>保持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2000" spc="25">
                <a:solidFill>
                  <a:srgbClr val="FFFDFD"/>
                </a:solidFill>
                <a:latin typeface="ADILJR+MS-UIGothic"/>
                <a:cs typeface="ADILJR+MS-UIGothic"/>
              </a:rPr>
              <a:t>极心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根据自身情况制定合理的学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习计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合理分配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，把握好每一天的学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遇到困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和挫折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，要保持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极的心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，相信自己能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克服困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，取得好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DILJR+MS-UIGothic"/>
                <a:cs typeface="ADILJR+MS-UIGothic"/>
              </a:rPr>
              <a:t>注重基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2000" spc="25">
                <a:solidFill>
                  <a:srgbClr val="FFFDFD"/>
                </a:solidFill>
                <a:latin typeface="ADILJR+MS-UIGothic"/>
                <a:cs typeface="ADILJR+MS-UIGothic"/>
              </a:rPr>
              <a:t>知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FFFDFD"/>
                </a:solidFill>
                <a:latin typeface="ADILJR+MS-UIGothic"/>
                <a:cs typeface="ADILJR+MS-UIGothic"/>
              </a:rPr>
              <a:t>的巩固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在高三之前，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注重基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的巩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固，不要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于追求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难题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和偏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ADILJR+MS-UIGothic"/>
                <a:cs typeface="ADILJ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正确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待高三的心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保持平常客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的心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极面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挑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学会放松和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FF960E"/>
                </a:solidFill>
                <a:latin typeface="ADILJR+MS-UIGothic"/>
                <a:cs typeface="ADILJR+MS-UIGothic"/>
              </a:rPr>
              <a:t>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CSNACE+VVKGCK+MicrosoftYaHei-Bold"/>
                <a:cs typeface="CSNACE+VVKGCK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学科复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习计</a:t>
            </a: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SNACE+VVKGCK+MicrosoftYaHei-Bold"/>
                <a:cs typeface="CSNACE+VVKGC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SNACE+VVKGCK+MicrosoftYaHei-Bold"/>
                <a:cs typeface="CSNACE+VVKGC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SNACE+VVKGCK+MicrosoftYaHei-Bold"/>
                <a:cs typeface="CSNACE+VVKGC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ADILJR+MS-UIGothic"/>
                <a:cs typeface="ADILJR+MS-UIGothic"/>
              </a:rPr>
              <a:t>制定学科复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习计</a:t>
            </a:r>
            <a:r>
              <a:rPr sz="2000">
                <a:solidFill>
                  <a:srgbClr val="FF960E"/>
                </a:solidFill>
                <a:latin typeface="ADILJR+MS-UIGothic"/>
                <a:cs typeface="ADILJR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ADILJR+MS-UIGothic"/>
                <a:cs typeface="ADILJR+MS-UIGothic"/>
              </a:rPr>
              <a:t>确定复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习</a:t>
            </a:r>
            <a:r>
              <a:rPr sz="2000" spc="25">
                <a:solidFill>
                  <a:srgbClr val="FF960E"/>
                </a:solidFill>
                <a:latin typeface="ADILJR+MS-UIGothic"/>
                <a:cs typeface="ADILJR+MS-UIGothic"/>
              </a:rPr>
              <a:t>策略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ADILJR+MS-UIGothic"/>
                <a:cs typeface="ADILJR+MS-UIGothic"/>
              </a:rPr>
              <a:t>定期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960E"/>
                </a:solidFill>
                <a:latin typeface="ADILJR+MS-UIGothic"/>
                <a:cs typeface="ADILJR+MS-UIGothic"/>
              </a:rPr>
              <a:t>估与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FF960E"/>
                </a:solidFill>
                <a:latin typeface="ADILJR+MS-UIGothic"/>
                <a:cs typeface="ADILJR+MS-UIGothic"/>
              </a:rPr>
              <a:t>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高效学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合理安排学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习时间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高效学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习</a:t>
            </a:r>
            <a:r>
              <a:rPr sz="2300">
                <a:solidFill>
                  <a:srgbClr val="FF960E"/>
                </a:solidFill>
                <a:latin typeface="ADILJR+MS-UIGothic"/>
                <a:cs typeface="ADILJR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休息与放松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常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学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习问题</a:t>
            </a:r>
            <a:r>
              <a:rPr sz="3000">
                <a:solidFill>
                  <a:srgbClr val="FF960E"/>
                </a:solidFill>
                <a:latin typeface="ADILJR+MS-UIGothic"/>
                <a:cs typeface="ADILJR+MS-UIGothic"/>
              </a:rPr>
              <a:t>的解决方案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学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方法不当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学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习动</a:t>
            </a:r>
            <a:r>
              <a:rPr sz="2300" spc="23">
                <a:solidFill>
                  <a:srgbClr val="FF960E"/>
                </a:solidFill>
                <a:latin typeface="ADILJR+MS-UIGothic"/>
                <a:cs typeface="ADILJR+MS-UIGothic"/>
              </a:rPr>
              <a:t>力不足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FF960E"/>
                </a:solidFill>
                <a:latin typeface="ADILJR+MS-UIGothic"/>
                <a:cs typeface="ADILJR+MS-UIGothic"/>
              </a:rPr>
              <a:t>管理不善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CSNACE+VVKGCK+MicrosoftYaHei-Bold"/>
                <a:cs typeface="CSNACE+VVKGCK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https://d.book118.com/638070065073006045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MLFAQP+SFCSKB+ArialMT</vt:lpstr>
      <vt:lpstr>Times New Roman</vt:lpstr>
      <vt:lpstr>ADILJR+MS-UIGothic</vt:lpstr>
      <vt:lpstr>CMMRKR+VDFBKK+MicrosoftYaHei</vt:lpstr>
      <vt:lpstr>SimSun</vt:lpstr>
      <vt:lpstr>CSNACE+VVKGCK+MicrosoftYaHei-Bold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2024-09-26T03:03:36.278</cp:lastPrinted>
  <dcterms:created xsi:type="dcterms:W3CDTF">2024-09-25T19:03:36Z</dcterms:created>
  <dcterms:modified xsi:type="dcterms:W3CDTF">2024-09-25T19:03:37Z</dcterms:modified>
</cp:coreProperties>
</file>