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D9AED0-ED12-4659-A257-12190C3FF0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9CA662-5CF1-4540-937E-9C4EECAA5D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3660C0-9F51-4EBA-8494-FF63CCBE59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18C34B-BD2C-4C62-976C-81B66F3A08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71D1ED-15A6-45A3-878B-55E1835C43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D42315-22DF-4605-B628-CC33D06BAC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8923E11-C5F0-4C12-B830-360FF226D0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275095-E491-45CA-9359-E20A8A292C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F177B7-4E91-4480-867D-4B3085517B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FFDE77-2EC6-444D-8D96-3BD74089F4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B57347-4662-4936-8FD8-A8B7B7CD8E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807101106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鼻饲管清洁护理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鼻饲管介绍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鼻饲管清洁的重要性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鼻饲管清洁护理方法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鼻饲管清洁护理注意事项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特殊情况处理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鼻饲管清洁护理的未来发展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鼻饲管介绍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93" r="15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鼻饲管的定义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鼻饲管通常用于无法自行进食或无法正常消化食物的患者，如昏迷、吞咽困难或胃造瘘等。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鼻饲管是一种医疗设备，通常由聚氨酯或硅胶制成，用于通过鼻腔插入到胃中，以便将食物、水、药物等直接输送到胃中。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鼻饲管可以直接将营养丰富的食物输送到胃中，为患者提供必要的营养。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提供营养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维持生命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辅助治疗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112" r="1511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对于无法自行进食的患者，鼻饲管可以确保他们获得足够的营养和水分，从而维持生命。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鼻饲管还可以用于药物治疗，如给予抗生素、止疼药等。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鼻饲管的作用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鼻饲管的适用人群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昏迷患者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无法自行进食的患者，如昏迷、脑外伤等。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吞咽困难患者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由于疾病或神经系统问题导致吞咽困难的患者。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胃造瘘患者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由于胃部手术或疾病导致胃部无法正常工作，需要通过鼻饲管进行喂养。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鼻饲管清洁的重要性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预防感染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鼻饲管是患者获取营养的重要途径，但同时也是细菌滋生的温床。定期清洁鼻饲管可以有效减少细菌滋生，降低感染的风险。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清洁鼻饲管可以避免食物残渣和细菌进入患者的胃部，从而减少胃部感染和其他相关并发症的发生。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116" r="2511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清洁的鼻饲管可以确保营养液的顺利输送，避免因管道堵塞或污染而影响患者的营养摄取。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定期更换鼻饲管可以保证其通畅性和安全性，从而确保患者能够获得足够的营养，促进身体的康复。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保证营养供给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清洁的鼻饲管可以减少患者的不适感，如喉咙疼痛、咳嗽等症状。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避免频繁更换鼻饲管可以减轻患者的心理压力和痛苦，提高其生活质量。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提高患者生活质量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鼻饲管清洁护理方法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使用温水和温和的肥皂水或医用清洗剂对鼻饲管外部进行清洁，注意不要使用刺激性强的化学清洁剂。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每日清洁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定期清洁宝宝的鼻腔，保持鼻腔通畅，避免鼻饲管堵塞。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清洁鼻腔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定期更换固定鼻饲管的胶带，并确保胶带粘贴牢固，防止鼻饲管滑脱。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更换固定胶带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日常清洁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根据宝宝的生长情况和鼻饲管材质，定期更换鼻饲管，一般建议每3-6个月更换一次。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917" r="1691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更换时间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在更换鼻饲管时，应注意无菌操作，确保新鼻饲管的清洁和卫生。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更换注意事项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更换鼻饲管后，应密切观察宝宝的反应，如有异常应及时处理。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更换后护理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定期更换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https://d.book118.com/638071011061006035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2024-09-14T06:09:55.065</cp:lastPrinted>
  <dcterms:created xsi:type="dcterms:W3CDTF">2024-09-13T22:09:55Z</dcterms:created>
  <dcterms:modified xsi:type="dcterms:W3CDTF">2024-09-13T22:09:57Z</dcterms:modified>
</cp:coreProperties>
</file>