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151797-B76D-49FA-83EA-BEDA71B7E5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3CA2D9-822F-4819-8E19-FC7EB747B8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EB2985-894E-447C-BCAD-9FAAA7032B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46742-3D19-4874-A80E-3C1D68604E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B30C402-54AB-41EC-BE47-AC3969B2FD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85E8D3D-423B-40ED-9A9F-5221418DC0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622301C-38CD-416B-9F35-8024B1AFAF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F177717-F76A-4E7E-BC7B-908A667A0B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522700-8263-46F4-83EA-9E4ED3836D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BBAF8E-C6AB-41DC-952E-2031B37E54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E0163C-68CF-40FA-821E-BD4FB03B7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8071024041006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先天性肺囊肿护理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123166" y="5720870"/>
            <a:ext cx="38671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2054178" y="1507605"/>
            <a:ext cx="8083645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先天性肺囊肿简介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康复护理</a:t>
            </a:r>
          </a:p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预防与保健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先天性肺囊肿简介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先天性肺囊肿是一种肺部发育异常，表现为肺部出现囊性病变。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根据囊肿的数量和位置，先天性肺囊肿可分为单发性和多发性肺囊肿，以及外周型和中央型肺囊肿。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先天性肺囊肿的病因通常是肺部发育过程中出现异常，导致肺部组织结构异常。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具体发病机制尚不完全清楚，但可能与遗传因素、环境因素等有关。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病因与发病机制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先天性肺囊肿的临床表现因个体差异而异，常见的症状包括咳嗽、咳痰、呼吸困难等。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先天性肺囊肿的诊断通常需要通过影像学检查，如胸部X线、CT等，以明确病变的位置和性质。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750" r="24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护理要点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为患者提供心理支持，缓解其焦虑、恐惧等情绪，增强治疗信心。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向患者及家属介绍先天性肺囊肿的相关知识，提高其对疾病的认知，减少不必要的恐慌。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3125" r="312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指导患者保持良好的生活习惯，如戒烟、避免吸入刺激性气体等。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饮食调理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根据患者的具体情况，提供营养丰富、易于消化的食物，避免刺激性食物。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保持室内空气流通，避免患者与感染源接触，定期进行口腔和呼吸道清洁。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667" b="3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监测病情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处理并发症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6042" r="60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定期监测患者的呼吸、心率等指标，及时发现并处理并发症。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如出现感染、出血等并发症，应及时就医并按医嘱进行治疗。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饮食护理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https://d.book118.com/638071024041006031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2024-09-08T03:12:15.739</cp:lastPrinted>
  <dcterms:created xsi:type="dcterms:W3CDTF">2024-09-07T19:12:15Z</dcterms:created>
  <dcterms:modified xsi:type="dcterms:W3CDTF">2024-09-07T19:12:17Z</dcterms:modified>
</cp:coreProperties>
</file>