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5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E3B8436-D2BE-4044-8681-8EF2FA4DB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60E48CA-8F37-45D3-A709-151CB0B54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7D4D6FC-86B1-4EAC-BB66-18132DEA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8A2435D-2103-4F19-B6B7-C2E005013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D4505102-D6F4-4C3C-B561-91B6A114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16453FCD-4F38-4F58-A4EB-3EAE9ABA9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7EE5C35-964B-43C5-AA16-0891D48B4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70E6E4A-3272-4BC5-96E7-5D46AC5D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2D85881-9D1C-44FE-A007-D30E6035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02D9061-BBD7-4A04-9B9D-30413F073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E68DE36-C16F-4D87-9A60-3A4F8F085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126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20574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 spd="slow"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1.png" /><Relationship Id="rId22" Type="http://schemas.openxmlformats.org/officeDocument/2006/relationships/tags" Target="../tags/tag15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515600"/>
            <a:ext cx="10969200" cy="47368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7.xml" /><Relationship Id="rId3" Type="http://schemas.openxmlformats.org/officeDocument/2006/relationships/tags" Target="../tags/tag1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hyperlink" Target="http://image.baidu.com/i?ct=503316480&amp;z=339124201&amp;tn=baiduimagedetail&amp;word=&#40657;&#26684;&#23572;&amp;in=80" TargetMode="External" /><Relationship Id="rId12" Type="http://schemas.openxmlformats.org/officeDocument/2006/relationships/image" Target="../media/image3.png" /><Relationship Id="rId13" Type="http://schemas.openxmlformats.org/officeDocument/2006/relationships/tags" Target="../tags/tag224.xml" /><Relationship Id="rId14" Type="http://schemas.openxmlformats.org/officeDocument/2006/relationships/hyperlink" Target="http://soul.jph.cn/style2.asp?id=53" TargetMode="External" /><Relationship Id="rId15" Type="http://schemas.openxmlformats.org/officeDocument/2006/relationships/image" Target="../media/image4.jpeg" /><Relationship Id="rId16" Type="http://schemas.openxmlformats.org/officeDocument/2006/relationships/tags" Target="../tags/tag225.xml" /><Relationship Id="rId17" Type="http://schemas.openxmlformats.org/officeDocument/2006/relationships/hyperlink" Target="http://cy.lzu.edu.cn/cy/political/Class.jsp?classid=4" TargetMode="Externa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jpeg" /><Relationship Id="rId11" Type="http://schemas.openxmlformats.org/officeDocument/2006/relationships/tags" Target="../tags/tag232.xml" /><Relationship Id="rId12" Type="http://schemas.openxmlformats.org/officeDocument/2006/relationships/hyperlink" Target="http://www.jossun.com/findlives/findlives_04.jsp" TargetMode="Externa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image" Target="../media/image7.jpeg" /><Relationship Id="rId16" Type="http://schemas.openxmlformats.org/officeDocument/2006/relationships/tags" Target="../tags/tag235.xml" /><Relationship Id="rId17" Type="http://schemas.openxmlformats.org/officeDocument/2006/relationships/hyperlink" Target="http://image.baidu.com/i?ct=503316480&amp;z=281050700&amp;tn=baiduimagedetail&amp;word=&#33021;&#37327;&#23432;&#24658;&#19982;&#36716;&#21270;&#23450;&#24459;&amp;in=6" TargetMode="Externa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6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22" Type="http://schemas.openxmlformats.org/officeDocument/2006/relationships/tags" Target="../tags/tag240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image" Target="../media/image5.jpeg" /><Relationship Id="rId6" Type="http://schemas.openxmlformats.org/officeDocument/2006/relationships/tags" Target="../tags/tag229.xml" /><Relationship Id="rId7" Type="http://schemas.openxmlformats.org/officeDocument/2006/relationships/hyperlink" Target="http://sky.scnu.edu.cn/life/teacher/zhourc/life2005/Article_Print.asp?ArticleID=64" TargetMode="Externa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image" Target="file:///C:\Users\NI\AppData\Local\Temp\wps\INetCache\731be5e4dceaa38625f78834a824da3c" TargetMode="External" /><Relationship Id="rId6" Type="http://schemas.openxmlformats.org/officeDocument/2006/relationships/image" Target="../media/image8.jpeg" /><Relationship Id="rId7" Type="http://schemas.openxmlformats.org/officeDocument/2006/relationships/tags" Target="../tags/tag244.xml" /><Relationship Id="rId8" Type="http://schemas.openxmlformats.org/officeDocument/2006/relationships/image" Target="file:///C:\Users\NI\AppData\Local\Temp\wps\INetCache\ff30df40105173f9215b9fa1df90d240" TargetMode="External" /><Relationship Id="rId9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image" Target="../media/image10.png" /><Relationship Id="rId5" Type="http://schemas.openxmlformats.org/officeDocument/2006/relationships/tags" Target="../tags/tag2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3.xml" /><Relationship Id="rId3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hyperlink" Target="https://d.book118.com/638071035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6525895" y="2233930"/>
            <a:ext cx="35591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00000"/>
              </a:lnSpc>
              <a:spcBef>
                <a:spcPct val="0"/>
              </a:spcBef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第一课 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时代精神的精华</a:t>
            </a:r>
            <a:endParaRPr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076950" y="3435350"/>
            <a:ext cx="45535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1.3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科学的世界观和方法论</a:t>
            </a:r>
            <a:endParaRPr lang="zh-CN" altLang="en-US"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1FF38B6D-CF5A-41D0-9C0F-51A82D06A773}" type="datetime1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2024/9/5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82596D75-01EC-497A-A98C-5780553AC4F0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2" name="组合 21"/>
          <p:cNvGrpSpPr/>
          <p:nvPr>
            <p:custDataLst>
              <p:tags r:id="rId5"/>
            </p:custDataLst>
          </p:nvPr>
        </p:nvGrpSpPr>
        <p:grpSpPr>
          <a:xfrm>
            <a:off x="4257040" y="1800860"/>
            <a:ext cx="5960110" cy="620135"/>
            <a:chOff x="663000" y="2017123"/>
            <a:chExt cx="5135760" cy="655320"/>
          </a:xfrm>
        </p:grpSpPr>
        <p:grpSp>
          <p:nvGrpSpPr>
            <p:cNvPr id="23" name="组合 22"/>
            <p:cNvGrpSpPr/>
            <p:nvPr>
              <p:custDataLst>
                <p:tags r:id="rId6"/>
              </p:custDataLst>
            </p:nvPr>
          </p:nvGrpSpPr>
          <p:grpSpPr>
            <a:xfrm>
              <a:off x="663000" y="2017123"/>
              <a:ext cx="5135760" cy="655320"/>
              <a:chOff x="663000" y="2017123"/>
              <a:chExt cx="5135760" cy="655320"/>
            </a:xfrm>
            <a:solidFill>
              <a:srgbClr val="C00000"/>
            </a:solidFill>
          </p:grpSpPr>
          <p:sp>
            <p:nvSpPr>
              <p:cNvPr id="28" name="矩形 27"/>
              <p:cNvSpPr/>
              <p:nvPr>
                <p:custDataLst>
                  <p:tags r:id="rId7"/>
                </p:custDataLst>
              </p:nvPr>
            </p:nvSpPr>
            <p:spPr>
              <a:xfrm>
                <a:off x="990600" y="2017123"/>
                <a:ext cx="4480560" cy="65532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  <p:sp>
            <p:nvSpPr>
              <p:cNvPr id="29" name="椭圆 28"/>
              <p:cNvSpPr/>
              <p:nvPr>
                <p:custDataLst>
                  <p:tags r:id="rId8"/>
                </p:custDataLst>
              </p:nvPr>
            </p:nvSpPr>
            <p:spPr>
              <a:xfrm>
                <a:off x="663000" y="2017123"/>
                <a:ext cx="655200" cy="6552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  <p:sp>
            <p:nvSpPr>
              <p:cNvPr id="30" name="椭圆 29"/>
              <p:cNvSpPr/>
              <p:nvPr>
                <p:custDataLst>
                  <p:tags r:id="rId9"/>
                </p:custDataLst>
              </p:nvPr>
            </p:nvSpPr>
            <p:spPr>
              <a:xfrm>
                <a:off x="5143560" y="2017123"/>
                <a:ext cx="655200" cy="6552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4" name="五角星 3"/>
            <p:cNvSpPr/>
            <p:nvPr>
              <p:custDataLst>
                <p:tags r:id="rId10"/>
              </p:custDataLst>
            </p:nvPr>
          </p:nvSpPr>
          <p:spPr>
            <a:xfrm>
              <a:off x="5113436" y="2065324"/>
              <a:ext cx="521524" cy="521524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27" name="文本框 26"/>
            <p:cNvSpPr txBox="1"/>
            <p:nvPr>
              <p:custDataLst>
                <p:tags r:id="rId11"/>
              </p:custDataLst>
            </p:nvPr>
          </p:nvSpPr>
          <p:spPr>
            <a:xfrm>
              <a:off x="1140675" y="2125161"/>
              <a:ext cx="4105434" cy="4214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马克思主义哲学的历史使命</a:t>
              </a:r>
              <a:endPara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grpSp>
        <p:nvGrpSpPr>
          <p:cNvPr id="49" name="组合 48"/>
          <p:cNvGrpSpPr/>
          <p:nvPr>
            <p:custDataLst>
              <p:tags r:id="rId12"/>
            </p:custDataLst>
          </p:nvPr>
        </p:nvGrpSpPr>
        <p:grpSpPr>
          <a:xfrm>
            <a:off x="1303527" y="1934804"/>
            <a:ext cx="2592730" cy="2662176"/>
            <a:chOff x="1498222" y="1921397"/>
            <a:chExt cx="2592730" cy="2662176"/>
          </a:xfrm>
        </p:grpSpPr>
        <p:sp>
          <p:nvSpPr>
            <p:cNvPr id="50" name="椭圆 49"/>
            <p:cNvSpPr/>
            <p:nvPr>
              <p:custDataLst>
                <p:tags r:id="rId13"/>
              </p:custDataLst>
            </p:nvPr>
          </p:nvSpPr>
          <p:spPr>
            <a:xfrm>
              <a:off x="1579245" y="2395959"/>
              <a:ext cx="1782502" cy="1782502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>
              <p:custDataLst>
                <p:tags r:id="rId14"/>
              </p:custDataLst>
            </p:nvPr>
          </p:nvSpPr>
          <p:spPr>
            <a:xfrm>
              <a:off x="2887185" y="1921397"/>
              <a:ext cx="474562" cy="474562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>
              <p:custDataLst>
                <p:tags r:id="rId15"/>
              </p:custDataLst>
            </p:nvPr>
          </p:nvSpPr>
          <p:spPr>
            <a:xfrm>
              <a:off x="3604816" y="2604304"/>
              <a:ext cx="173619" cy="173619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椭圆 14"/>
            <p:cNvSpPr/>
            <p:nvPr>
              <p:custDataLst>
                <p:tags r:id="rId16"/>
              </p:custDataLst>
            </p:nvPr>
          </p:nvSpPr>
          <p:spPr>
            <a:xfrm>
              <a:off x="3610602" y="2268639"/>
              <a:ext cx="335665" cy="335665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17"/>
              </p:custDataLst>
            </p:nvPr>
          </p:nvSpPr>
          <p:spPr>
            <a:xfrm>
              <a:off x="2725139" y="4166884"/>
              <a:ext cx="416689" cy="416689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18"/>
              </p:custDataLst>
            </p:nvPr>
          </p:nvSpPr>
          <p:spPr>
            <a:xfrm>
              <a:off x="1498222" y="2395959"/>
              <a:ext cx="162046" cy="162046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19"/>
              </p:custDataLst>
            </p:nvPr>
          </p:nvSpPr>
          <p:spPr>
            <a:xfrm>
              <a:off x="3691625" y="2957330"/>
              <a:ext cx="399327" cy="399327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文本框 66"/>
            <p:cNvSpPr txBox="1"/>
            <p:nvPr>
              <p:custDataLst>
                <p:tags r:id="rId20"/>
              </p:custDataLst>
            </p:nvPr>
          </p:nvSpPr>
          <p:spPr>
            <a:xfrm>
              <a:off x="1660268" y="3049130"/>
              <a:ext cx="1600007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目</a:t>
              </a:r>
              <a:r>
                <a:rPr lang="en-US" altLang="zh-CN" sz="2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r>
                <a:rPr lang="zh-CN" altLang="en-US" sz="2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录</a:t>
              </a:r>
              <a:endPara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5" name="椭圆 4"/>
          <p:cNvSpPr/>
          <p:nvPr>
            <p:custDataLst>
              <p:tags r:id="rId21"/>
            </p:custDataLst>
          </p:nvPr>
        </p:nvSpPr>
        <p:spPr>
          <a:xfrm>
            <a:off x="4294286" y="1841000"/>
            <a:ext cx="547401" cy="54740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grpSp>
        <p:nvGrpSpPr>
          <p:cNvPr id="17" name="组合 16"/>
          <p:cNvGrpSpPr/>
          <p:nvPr>
            <p:custDataLst>
              <p:tags r:id="rId22"/>
            </p:custDataLst>
          </p:nvPr>
        </p:nvGrpSpPr>
        <p:grpSpPr>
          <a:xfrm>
            <a:off x="4311015" y="2788285"/>
            <a:ext cx="6661150" cy="587348"/>
            <a:chOff x="663000" y="2017123"/>
            <a:chExt cx="5159245" cy="655320"/>
          </a:xfrm>
        </p:grpSpPr>
        <p:grpSp>
          <p:nvGrpSpPr>
            <p:cNvPr id="18" name="组合 17"/>
            <p:cNvGrpSpPr/>
            <p:nvPr>
              <p:custDataLst>
                <p:tags r:id="rId23"/>
              </p:custDataLst>
            </p:nvPr>
          </p:nvGrpSpPr>
          <p:grpSpPr>
            <a:xfrm>
              <a:off x="663000" y="2017123"/>
              <a:ext cx="5135760" cy="655320"/>
              <a:chOff x="663000" y="2017123"/>
              <a:chExt cx="5135760" cy="655320"/>
            </a:xfrm>
            <a:solidFill>
              <a:srgbClr val="C00000"/>
            </a:solidFill>
          </p:grpSpPr>
          <p:sp>
            <p:nvSpPr>
              <p:cNvPr id="19" name="矩形 18"/>
              <p:cNvSpPr/>
              <p:nvPr>
                <p:custDataLst>
                  <p:tags r:id="rId24"/>
                </p:custDataLst>
              </p:nvPr>
            </p:nvSpPr>
            <p:spPr>
              <a:xfrm>
                <a:off x="990600" y="2017123"/>
                <a:ext cx="4480560" cy="65532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  <p:sp>
            <p:nvSpPr>
              <p:cNvPr id="20" name="椭圆 19"/>
              <p:cNvSpPr/>
              <p:nvPr>
                <p:custDataLst>
                  <p:tags r:id="rId25"/>
                </p:custDataLst>
              </p:nvPr>
            </p:nvSpPr>
            <p:spPr>
              <a:xfrm>
                <a:off x="663000" y="2017123"/>
                <a:ext cx="655200" cy="6552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  <p:sp>
            <p:nvSpPr>
              <p:cNvPr id="21" name="椭圆 20"/>
              <p:cNvSpPr/>
              <p:nvPr>
                <p:custDataLst>
                  <p:tags r:id="rId26"/>
                </p:custDataLst>
              </p:nvPr>
            </p:nvSpPr>
            <p:spPr>
              <a:xfrm>
                <a:off x="5143560" y="2017123"/>
                <a:ext cx="655200" cy="6552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24" name="五角星 23"/>
            <p:cNvSpPr/>
            <p:nvPr>
              <p:custDataLst>
                <p:tags r:id="rId27"/>
              </p:custDataLst>
            </p:nvPr>
          </p:nvSpPr>
          <p:spPr>
            <a:xfrm>
              <a:off x="5300721" y="2065324"/>
              <a:ext cx="521524" cy="521524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25" name="文本框 24"/>
            <p:cNvSpPr txBox="1"/>
            <p:nvPr>
              <p:custDataLst>
                <p:tags r:id="rId28"/>
              </p:custDataLst>
            </p:nvPr>
          </p:nvSpPr>
          <p:spPr>
            <a:xfrm>
              <a:off x="1174390" y="2124850"/>
              <a:ext cx="4449915" cy="4449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马克思主义哲学的基本特征</a:t>
              </a:r>
              <a:endPara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sp>
        <p:nvSpPr>
          <p:cNvPr id="26" name="椭圆 25"/>
          <p:cNvSpPr/>
          <p:nvPr>
            <p:custDataLst>
              <p:tags r:id="rId29"/>
            </p:custDataLst>
          </p:nvPr>
        </p:nvSpPr>
        <p:spPr>
          <a:xfrm>
            <a:off x="4386361" y="2818900"/>
            <a:ext cx="547401" cy="54740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grpSp>
        <p:nvGrpSpPr>
          <p:cNvPr id="6" name="组合 5"/>
          <p:cNvGrpSpPr/>
          <p:nvPr>
            <p:custDataLst>
              <p:tags r:id="rId30"/>
            </p:custDataLst>
          </p:nvPr>
        </p:nvGrpSpPr>
        <p:grpSpPr>
          <a:xfrm>
            <a:off x="4333240" y="3858260"/>
            <a:ext cx="6490335" cy="587348"/>
            <a:chOff x="663000" y="2017123"/>
            <a:chExt cx="5159245" cy="655320"/>
          </a:xfrm>
        </p:grpSpPr>
        <p:grpSp>
          <p:nvGrpSpPr>
            <p:cNvPr id="8" name="组合 7"/>
            <p:cNvGrpSpPr/>
            <p:nvPr>
              <p:custDataLst>
                <p:tags r:id="rId31"/>
              </p:custDataLst>
            </p:nvPr>
          </p:nvGrpSpPr>
          <p:grpSpPr>
            <a:xfrm>
              <a:off x="663000" y="2017123"/>
              <a:ext cx="5135760" cy="655320"/>
              <a:chOff x="663000" y="2017123"/>
              <a:chExt cx="5135760" cy="655320"/>
            </a:xfrm>
            <a:solidFill>
              <a:srgbClr val="C00000"/>
            </a:solidFill>
          </p:grpSpPr>
          <p:sp>
            <p:nvSpPr>
              <p:cNvPr id="9" name="矩形 8"/>
              <p:cNvSpPr/>
              <p:nvPr>
                <p:custDataLst>
                  <p:tags r:id="rId32"/>
                </p:custDataLst>
              </p:nvPr>
            </p:nvSpPr>
            <p:spPr>
              <a:xfrm>
                <a:off x="990600" y="2017123"/>
                <a:ext cx="4480560" cy="65532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  <p:sp>
            <p:nvSpPr>
              <p:cNvPr id="10" name="椭圆 9"/>
              <p:cNvSpPr/>
              <p:nvPr>
                <p:custDataLst>
                  <p:tags r:id="rId33"/>
                </p:custDataLst>
              </p:nvPr>
            </p:nvSpPr>
            <p:spPr>
              <a:xfrm>
                <a:off x="663000" y="2017123"/>
                <a:ext cx="655200" cy="6552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  <p:sp>
            <p:nvSpPr>
              <p:cNvPr id="11" name="椭圆 10"/>
              <p:cNvSpPr/>
              <p:nvPr>
                <p:custDataLst>
                  <p:tags r:id="rId34"/>
                </p:custDataLst>
              </p:nvPr>
            </p:nvSpPr>
            <p:spPr>
              <a:xfrm>
                <a:off x="5143560" y="2017123"/>
                <a:ext cx="655200" cy="6552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endParaRPr>
              </a:p>
            </p:txBody>
          </p:sp>
        </p:grpSp>
        <p:sp>
          <p:nvSpPr>
            <p:cNvPr id="12" name="五角星 11"/>
            <p:cNvSpPr/>
            <p:nvPr>
              <p:custDataLst>
                <p:tags r:id="rId35"/>
              </p:custDataLst>
            </p:nvPr>
          </p:nvSpPr>
          <p:spPr>
            <a:xfrm>
              <a:off x="5300721" y="2065324"/>
              <a:ext cx="521524" cy="521524"/>
            </a:xfrm>
            <a:prstGeom prst="star5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3" name="文本框 12"/>
            <p:cNvSpPr txBox="1"/>
            <p:nvPr>
              <p:custDataLst>
                <p:tags r:id="rId36"/>
              </p:custDataLst>
            </p:nvPr>
          </p:nvSpPr>
          <p:spPr>
            <a:xfrm>
              <a:off x="1174390" y="2124850"/>
              <a:ext cx="4449915" cy="4449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马克思主义中国化的重大理论成果</a:t>
              </a:r>
              <a:endPara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</p:grpSp>
      <p:sp>
        <p:nvSpPr>
          <p:cNvPr id="16" name="椭圆 15"/>
          <p:cNvSpPr/>
          <p:nvPr>
            <p:custDataLst>
              <p:tags r:id="rId37"/>
            </p:custDataLst>
          </p:nvPr>
        </p:nvSpPr>
        <p:spPr>
          <a:xfrm>
            <a:off x="4408586" y="3888875"/>
            <a:ext cx="547401" cy="54740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  <p:custDataLst>
      <p:tags r:id="rId3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Rectangle 2"/>
          <p:cNvSpPr/>
          <p:nvPr>
            <p:custDataLst>
              <p:tags r:id="rId3"/>
            </p:custDataLst>
          </p:nvPr>
        </p:nvSpPr>
        <p:spPr>
          <a:xfrm>
            <a:off x="2261235" y="2495550"/>
            <a:ext cx="725932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一、马克思主义哲学的历史使命</a:t>
            </a:r>
            <a:endParaRPr kumimoji="0" lang="zh-CN" altLang="en-US" sz="36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010285" y="1348740"/>
            <a:ext cx="10551795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阅读与思考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马克思主义哲学所赖以创立并获得发展的时代，是无产阶级和人类解放的历史任务开始形成的时代。十九世纪三四十年代，无产阶级开始作为一支独立的政治力量登上历史舞台，先后爆发了法国里昂工人起义、英国宪章运动、德国西里西亚纺织工人起义等。由于缺乏科学理论的指导和先进政党的领导，这些工人运动失败了。无产阶级迫切需要指导自己行动的科学的世界观和方法论。正是在这样的历史条件下，马克思主义哲学应运而生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◎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马克思主义哲学是在什么历史条件下产生的？它要完成的历史使命是什么？</a:t>
            </a:r>
            <a:endParaRPr lang="zh-CN" altLang="en-US" sz="2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4" name="Text Box 17"/>
          <p:cNvSpPr txBox="1"/>
          <p:nvPr>
            <p:custDataLst>
              <p:tags r:id="rId3"/>
            </p:custDataLst>
          </p:nvPr>
        </p:nvSpPr>
        <p:spPr>
          <a:xfrm>
            <a:off x="972185" y="805180"/>
            <a:ext cx="1048575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lnSpc>
                <a:spcPct val="150000"/>
              </a:lnSpc>
              <a:buClrTx/>
              <a:buSzTx/>
              <a:buFontTx/>
              <a:defRPr/>
            </a:pPr>
            <a:r>
              <a:rPr kumimoji="0" lang="en-US" altLang="zh-CN" sz="2400" b="1" kern="1200" cap="none" spc="0" normalizeH="0" baseline="0" noProof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</a:t>
            </a:r>
            <a:r>
              <a:rPr kumimoji="0" lang="zh-CN" altLang="en-US" sz="2400" b="1" kern="1200" cap="none" spc="0" normalizeH="0" baseline="0" noProof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马克思主义哲学是无产阶级反对资产阶级、争取自由解放斗争的必然产物，也是近代以来自然科学和社会科学发展的必然结果</a:t>
            </a:r>
            <a:endParaRPr kumimoji="0" lang="zh-CN" altLang="en-US" sz="2400" b="1" kern="1200" cap="none" spc="0" normalizeH="0" baseline="0" noProof="1">
              <a:solidFill>
                <a:srgbClr val="FF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>
            <p:custDataLst>
              <p:tags r:id="rId4"/>
            </p:custDataLst>
          </p:nvPr>
        </p:nvGrpSpPr>
        <p:grpSpPr>
          <a:xfrm>
            <a:off x="1091565" y="2324100"/>
            <a:ext cx="10509250" cy="3676650"/>
            <a:chOff x="707" y="3223"/>
            <a:chExt cx="16550" cy="5790"/>
          </a:xfrm>
        </p:grpSpPr>
        <p:grpSp>
          <p:nvGrpSpPr>
            <p:cNvPr id="16" name="组合 15"/>
            <p:cNvGrpSpPr/>
            <p:nvPr>
              <p:custDataLst>
                <p:tags r:id="rId5"/>
              </p:custDataLst>
            </p:nvPr>
          </p:nvGrpSpPr>
          <p:grpSpPr>
            <a:xfrm>
              <a:off x="707" y="3223"/>
              <a:ext cx="9879" cy="3394"/>
              <a:chOff x="707" y="3223"/>
              <a:chExt cx="9879" cy="3394"/>
            </a:xfrm>
          </p:grpSpPr>
          <p:sp>
            <p:nvSpPr>
              <p:cNvPr id="4" name="Text Box 3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707" y="3621"/>
                <a:ext cx="1063" cy="2704"/>
              </a:xfrm>
              <a:prstGeom prst="rect">
                <a:avLst/>
              </a:prstGeom>
              <a:noFill/>
              <a:ln w="9525">
                <a:solidFill>
                  <a:srgbClr val="00B050"/>
                </a:solidFill>
              </a:ln>
            </p:spPr>
            <p:txBody>
              <a:bodyPr vert="eaVert"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defTabSz="914400" eaLnBrk="1" hangingPunct="1">
                  <a:buClrTx/>
                  <a:buSzTx/>
                  <a:buFontTx/>
                  <a:defRPr/>
                </a:pPr>
                <a:r>
                  <a:rPr kumimoji="0" lang="zh-CN" altLang="en-US" sz="3200" b="1" kern="1200" cap="none" spc="0" normalizeH="0" baseline="0" noProof="1">
                    <a:solidFill>
                      <a:srgbClr val="FF0066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三大运动</a:t>
                </a:r>
                <a:endParaRPr kumimoji="0" lang="zh-CN" altLang="en-US" sz="3200" b="1" kern="1200" cap="none" spc="0" normalizeH="0" baseline="0" noProof="1">
                  <a:solidFill>
                    <a:srgbClr val="FF0066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5" name="AutoShape 4"/>
              <p:cNvSpPr/>
              <p:nvPr>
                <p:custDataLst>
                  <p:tags r:id="rId7"/>
                </p:custDataLst>
              </p:nvPr>
            </p:nvSpPr>
            <p:spPr>
              <a:xfrm>
                <a:off x="1738" y="3744"/>
                <a:ext cx="605" cy="2522"/>
              </a:xfrm>
              <a:prstGeom prst="leftBrace">
                <a:avLst>
                  <a:gd name="adj1" fmla="val 25236"/>
                  <a:gd name="adj2" fmla="val 50000"/>
                </a:avLst>
              </a:prstGeom>
              <a:noFill/>
              <a:ln w="38100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3200" i="1"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" name="Text Box 7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2376" y="3223"/>
                <a:ext cx="5408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defTabSz="914400" eaLnBrk="1" hangingPunct="1">
                  <a:buClrTx/>
                  <a:buSzTx/>
                  <a:buFontTx/>
                  <a:defRPr/>
                </a:pPr>
                <a:r>
                  <a:rPr kumimoji="0" lang="zh-CN" altLang="en-US" sz="3200" b="1" kern="1200" cap="none" spc="0" normalizeH="0" baseline="0" noProof="1"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法国里昂工人起义</a:t>
                </a:r>
                <a:endParaRPr kumimoji="0" lang="zh-CN" altLang="en-US" sz="3200" b="1" kern="1200" cap="none" spc="0" normalizeH="0" baseline="0" noProof="1"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7" name="Rectangle 8"/>
              <p:cNvSpPr/>
              <p:nvPr>
                <p:custDataLst>
                  <p:tags r:id="rId9"/>
                </p:custDataLst>
              </p:nvPr>
            </p:nvSpPr>
            <p:spPr>
              <a:xfrm>
                <a:off x="2376" y="4505"/>
                <a:ext cx="5249" cy="94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3200" b="1" i="0" u="none" strike="noStrike" kern="1200" cap="none" spc="0" normalizeH="0" baseline="0" noProof="1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英国宪章运动</a:t>
                </a:r>
                <a:endParaRPr kumimoji="0" lang="zh-CN" altLang="en-US" sz="32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8" name="Rectangle 9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43" y="5672"/>
                <a:ext cx="8243" cy="94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3200" b="1" i="0" u="none" strike="noStrike" kern="1200" cap="none" spc="0" normalizeH="0" baseline="0" noProof="1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德国西里西亚工人起义</a:t>
                </a:r>
                <a:endParaRPr kumimoji="0" lang="zh-CN" altLang="en-US" sz="32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</p:grpSp>
        <p:grpSp>
          <p:nvGrpSpPr>
            <p:cNvPr id="18" name="组合 17"/>
            <p:cNvGrpSpPr/>
            <p:nvPr>
              <p:custDataLst>
                <p:tags r:id="rId11"/>
              </p:custDataLst>
            </p:nvPr>
          </p:nvGrpSpPr>
          <p:grpSpPr>
            <a:xfrm>
              <a:off x="11059" y="6453"/>
              <a:ext cx="5670" cy="2561"/>
              <a:chOff x="12876" y="6085"/>
              <a:chExt cx="5670" cy="2561"/>
            </a:xfrm>
          </p:grpSpPr>
          <p:sp>
            <p:nvSpPr>
              <p:cNvPr id="11" name="Text Box 15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12876" y="6951"/>
                <a:ext cx="5670" cy="1695"/>
              </a:xfrm>
              <a:prstGeom prst="rect">
                <a:avLst/>
              </a:prstGeom>
              <a:noFill/>
              <a:ln w="9525">
                <a:solidFill>
                  <a:srgbClr val="00B050"/>
                </a:solidFill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defTabSz="914400" eaLnBrk="1" hangingPunct="1">
                  <a:spcBef>
                    <a:spcPct val="50000"/>
                  </a:spcBef>
                  <a:buClrTx/>
                  <a:buSzTx/>
                  <a:buFontTx/>
                  <a:defRPr/>
                </a:pPr>
                <a:r>
                  <a:rPr kumimoji="0" lang="zh-CN" altLang="en-US" sz="3200" b="1" kern="1200" cap="none" spc="0" normalizeH="0" baseline="0" noProof="1">
                    <a:solidFill>
                      <a:srgbClr val="FF0000"/>
                    </a:solidFill>
                    <a:effectLst/>
                    <a:latin typeface="Verdana" panose="020b0604030504040204" pitchFamily="34" charset="0"/>
                    <a:ea typeface="黑体" panose="02010609060101010101" pitchFamily="49" charset="-122"/>
                    <a:cs typeface="+mn-cs"/>
                  </a:rPr>
                  <a:t>马克思主义哲学顺应时代而产生</a:t>
                </a:r>
                <a:endParaRPr kumimoji="0" lang="zh-CN" altLang="en-US" sz="3200" b="1" kern="1200" cap="none" spc="0" normalizeH="0" baseline="0" noProof="1">
                  <a:solidFill>
                    <a:srgbClr val="FF0000"/>
                  </a:solidFill>
                  <a:effectLst/>
                  <a:latin typeface="Verdana" panose="020b0604030504040204" pitchFamily="34" charset="0"/>
                  <a:ea typeface="黑体" panose="02010609060101010101" pitchFamily="49" charset="-122"/>
                  <a:cs typeface="+mn-cs"/>
                </a:endParaRPr>
              </a:p>
            </p:txBody>
          </p:sp>
          <p:sp>
            <p:nvSpPr>
              <p:cNvPr id="12" name="AutoShape 16"/>
              <p:cNvSpPr/>
              <p:nvPr>
                <p:custDataLst>
                  <p:tags r:id="rId13"/>
                </p:custDataLst>
              </p:nvPr>
            </p:nvSpPr>
            <p:spPr>
              <a:xfrm>
                <a:off x="15497" y="6085"/>
                <a:ext cx="457" cy="870"/>
              </a:xfrm>
              <a:prstGeom prst="downArrow">
                <a:avLst>
                  <a:gd name="adj1" fmla="val 50000"/>
                  <a:gd name="adj2" fmla="val 63491"/>
                </a:avLst>
              </a:prstGeom>
              <a:solidFill>
                <a:srgbClr val="00FF00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vert="eaVert"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3200">
                  <a:latin typeface="Tahoma" panose="020b0604030504040204" pitchFamily="34" charset="0"/>
                </a:endParaRPr>
              </a:p>
            </p:txBody>
          </p:sp>
        </p:grpSp>
        <p:grpSp>
          <p:nvGrpSpPr>
            <p:cNvPr id="17" name="组合 16"/>
            <p:cNvGrpSpPr/>
            <p:nvPr>
              <p:custDataLst>
                <p:tags r:id="rId14"/>
              </p:custDataLst>
            </p:nvPr>
          </p:nvGrpSpPr>
          <p:grpSpPr>
            <a:xfrm>
              <a:off x="9547" y="3422"/>
              <a:ext cx="7711" cy="2834"/>
              <a:chOff x="10605" y="3215"/>
              <a:chExt cx="7711" cy="2834"/>
            </a:xfrm>
          </p:grpSpPr>
          <p:sp>
            <p:nvSpPr>
              <p:cNvPr id="9" name="Text Box 9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10605" y="3215"/>
                <a:ext cx="1063" cy="2834"/>
              </a:xfrm>
              <a:prstGeom prst="rect">
                <a:avLst/>
              </a:prstGeom>
              <a:noFill/>
              <a:ln w="9525">
                <a:solidFill>
                  <a:srgbClr val="00B050"/>
                </a:solidFill>
              </a:ln>
            </p:spPr>
            <p:txBody>
              <a:bodyPr vert="eaVert"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algn="ctr" defTabSz="914400" eaLnBrk="1" hangingPunct="1">
                  <a:buClrTx/>
                  <a:buSzTx/>
                  <a:buFontTx/>
                  <a:defRPr/>
                </a:pPr>
                <a:r>
                  <a:rPr kumimoji="0" lang="zh-CN" altLang="en-US" sz="3200" b="1" kern="1200" cap="none" spc="0" normalizeH="0" baseline="0" noProof="1">
                    <a:solidFill>
                      <a:srgbClr val="FF0000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失败了</a:t>
                </a:r>
                <a:endParaRPr kumimoji="0" lang="zh-CN" altLang="en-US" sz="3200" b="1" kern="1200" cap="none" spc="0" normalizeH="0" baseline="0" noProof="1">
                  <a:solidFill>
                    <a:srgbClr val="FF0000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10" name="Text Box 12"/>
              <p:cNvSpPr txBox="1"/>
              <p:nvPr>
                <p:custDataLst>
                  <p:tags r:id="rId16"/>
                </p:custDataLst>
              </p:nvPr>
            </p:nvSpPr>
            <p:spPr>
              <a:xfrm>
                <a:off x="12476" y="4345"/>
                <a:ext cx="5840" cy="1695"/>
              </a:xfrm>
              <a:prstGeom prst="rect">
                <a:avLst/>
              </a:prstGeom>
              <a:noFill/>
              <a:ln w="9525">
                <a:solidFill>
                  <a:srgbClr val="00B050"/>
                </a:solidFill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defTabSz="914400" eaLnBrk="1" hangingPunct="1">
                  <a:buClrTx/>
                  <a:buSzTx/>
                  <a:buFontTx/>
                  <a:defRPr/>
                </a:pPr>
                <a:r>
                  <a:rPr kumimoji="0" lang="zh-CN" altLang="en-US" sz="3200" b="1" kern="1200" cap="none" spc="0" normalizeH="0" baseline="0" noProof="1">
                    <a:solidFill>
                      <a:srgbClr val="0000FF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需要科学的世界观和方法论</a:t>
                </a:r>
                <a:endParaRPr kumimoji="0" lang="zh-CN" altLang="en-US" sz="3200" b="1" kern="1200" cap="none" spc="0" normalizeH="0" baseline="0" noProof="1">
                  <a:solidFill>
                    <a:srgbClr val="0000FF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13" name="Text Box 21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12315" y="3265"/>
                <a:ext cx="5820" cy="919"/>
              </a:xfrm>
              <a:prstGeom prst="rect">
                <a:avLst/>
              </a:prstGeom>
              <a:noFill/>
              <a:ln w="9525">
                <a:solidFill>
                  <a:srgbClr val="00B050"/>
                </a:solidFill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defTabSz="914400" eaLnBrk="1" hangingPunct="1">
                  <a:buClrTx/>
                  <a:buSzTx/>
                  <a:buFontTx/>
                  <a:defRPr/>
                </a:pPr>
                <a:r>
                  <a:rPr kumimoji="0" lang="zh-CN" altLang="en-US" sz="3200" b="1" kern="1200" cap="none" spc="0" normalizeH="0" baseline="0" noProof="1">
                    <a:solidFill>
                      <a:srgbClr val="0000FF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吸取经验与教训</a:t>
                </a:r>
                <a:endParaRPr kumimoji="0" lang="zh-CN" altLang="en-US" sz="3200" b="1" kern="1200" cap="none" spc="0" normalizeH="0" baseline="0" noProof="1">
                  <a:solidFill>
                    <a:srgbClr val="0000FF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15" name="AutoShape 11"/>
              <p:cNvSpPr/>
              <p:nvPr>
                <p:custDataLst>
                  <p:tags r:id="rId18"/>
                </p:custDataLst>
              </p:nvPr>
            </p:nvSpPr>
            <p:spPr>
              <a:xfrm rot="10800000">
                <a:off x="11868" y="3442"/>
                <a:ext cx="585" cy="2383"/>
              </a:xfrm>
              <a:prstGeom prst="rightBrace">
                <a:avLst>
                  <a:gd name="adj1" fmla="val 29181"/>
                  <a:gd name="adj2" fmla="val 50000"/>
                </a:avLst>
              </a:prstGeom>
              <a:noFill/>
              <a:ln w="38100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rot="10800000"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</a:pPr>
                <a:endParaRPr lang="zh-CN" altLang="en-US" sz="3200">
                  <a:effectLst/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Rectangle 12"/>
          <p:cNvSpPr/>
          <p:nvPr>
            <p:custDataLst>
              <p:tags r:id="rId3"/>
            </p:custDataLst>
          </p:nvPr>
        </p:nvSpPr>
        <p:spPr>
          <a:xfrm>
            <a:off x="948690" y="1485265"/>
            <a:ext cx="10082530" cy="1009650"/>
          </a:xfrm>
          <a:prstGeom prst="rect">
            <a:avLst/>
          </a:prstGeom>
          <a:solidFill>
            <a:schemeClr val="bg1"/>
          </a:solidFill>
          <a:ln w="28575" cap="flat" cmpd="sng">
            <a:solidFill>
              <a:srgbClr val="3333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3580"/>
              </a:lnSpc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⑴马克思主义哲学的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直接理论来源是德国的古典哲学。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主要是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黑格尔辩证法和费尔巴哈的唯物主义。</a:t>
            </a:r>
            <a:endParaRPr lang="zh-CN" altLang="en-US" sz="2400" b="1" u="sng">
              <a:solidFill>
                <a:srgbClr val="FF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"/>
          <p:cNvGrpSpPr/>
          <p:nvPr>
            <p:custDataLst>
              <p:tags r:id="rId4"/>
            </p:custDataLst>
          </p:nvPr>
        </p:nvGrpSpPr>
        <p:grpSpPr>
          <a:xfrm>
            <a:off x="921385" y="2825750"/>
            <a:ext cx="10224770" cy="3270885"/>
            <a:chOff x="1361" y="1300"/>
            <a:chExt cx="16102" cy="5151"/>
          </a:xfrm>
        </p:grpSpPr>
        <p:sp>
          <p:nvSpPr>
            <p:cNvPr id="7" name="Text Box 8"/>
            <p:cNvSpPr txBox="1"/>
            <p:nvPr>
              <p:custDataLst>
                <p:tags r:id="rId5"/>
              </p:custDataLst>
            </p:nvPr>
          </p:nvSpPr>
          <p:spPr>
            <a:xfrm>
              <a:off x="6727" y="4314"/>
              <a:ext cx="4160" cy="1307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辩证唯物主义</a:t>
              </a:r>
              <a:endPara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/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和历史唯物主义</a:t>
              </a:r>
              <a:endPara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Text Box 6"/>
            <p:cNvSpPr txBox="1"/>
            <p:nvPr>
              <p:custDataLst>
                <p:tags r:id="rId6"/>
              </p:custDataLst>
            </p:nvPr>
          </p:nvSpPr>
          <p:spPr>
            <a:xfrm>
              <a:off x="1361" y="4094"/>
              <a:ext cx="4710" cy="1307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rgbClr val="3333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 </a:t>
              </a:r>
              <a:r>
                <a:rPr lang="zh-CN" altLang="en-US" sz="2400" b="1" u="sng">
                  <a:solidFill>
                    <a:srgbClr val="3333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黑格尔</a:t>
              </a:r>
              <a:endParaRPr lang="zh-CN" altLang="en-US" sz="2400" b="1" u="sng">
                <a:solidFill>
                  <a:srgbClr val="3333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/>
              <a:r>
                <a:rPr lang="zh-CN" altLang="en-US" sz="2400" b="1">
                  <a:solidFill>
                    <a:srgbClr val="FF33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辩证法</a:t>
              </a:r>
              <a:r>
                <a:rPr lang="zh-CN" altLang="en-US" sz="2400" b="1">
                  <a:solidFill>
                    <a:srgbClr val="FF33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的合理内核）</a:t>
              </a:r>
              <a:endParaRPr lang="zh-CN" altLang="en-US" sz="2400" b="1">
                <a:solidFill>
                  <a:srgbClr val="FF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9" name="Text Box 7"/>
            <p:cNvSpPr txBox="1"/>
            <p:nvPr>
              <p:custDataLst>
                <p:tags r:id="rId7"/>
              </p:custDataLst>
            </p:nvPr>
          </p:nvSpPr>
          <p:spPr>
            <a:xfrm>
              <a:off x="12345" y="4176"/>
              <a:ext cx="5118" cy="1307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rgbClr val="3333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   </a:t>
              </a:r>
              <a:r>
                <a:rPr lang="zh-CN" altLang="en-US" sz="2400" b="1" u="sng">
                  <a:solidFill>
                    <a:srgbClr val="3333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费尔巴哈</a:t>
              </a:r>
              <a:endParaRPr lang="zh-CN" altLang="en-US" sz="2400" b="1" u="sng">
                <a:solidFill>
                  <a:srgbClr val="3333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/>
              <a:r>
                <a:rPr lang="zh-CN" altLang="en-US" sz="2400" b="1">
                  <a:solidFill>
                    <a:srgbClr val="FF33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（</a:t>
              </a: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唯物主义</a:t>
              </a:r>
              <a:r>
                <a:rPr lang="zh-CN" altLang="en-US" sz="2400" b="1">
                  <a:solidFill>
                    <a:srgbClr val="FF33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的基本内核）</a:t>
              </a:r>
              <a:endParaRPr lang="zh-CN" altLang="en-US" sz="2400" b="1">
                <a:solidFill>
                  <a:srgbClr val="FF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10" name="Oval 3"/>
            <p:cNvSpPr/>
            <p:nvPr>
              <p:custDataLst>
                <p:tags r:id="rId8"/>
              </p:custDataLst>
            </p:nvPr>
          </p:nvSpPr>
          <p:spPr>
            <a:xfrm>
              <a:off x="6144" y="3501"/>
              <a:ext cx="11319" cy="2950"/>
            </a:xfrm>
            <a:prstGeom prst="ellipse">
              <a:avLst/>
            </a:prstGeom>
            <a:noFill/>
            <a:ln w="9525" cap="flat" cmpd="sng">
              <a:solidFill>
                <a:srgbClr val="3333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>
                <a:latin typeface="Arial" pitchFamily="34" charset="0"/>
                <a:ea typeface="宋体" panose="02010600030101010101" pitchFamily="2" charset="-122"/>
              </a:endParaRPr>
            </a:p>
          </p:txBody>
        </p:sp>
        <p:pic>
          <p:nvPicPr>
            <p:cNvPr id="11" name="Picture 9" descr="u=123562233,4170363309&amp;gp=1">
              <a:hlinkClick r:id="rId11"/>
            </p:cNvPr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2560" y="1300"/>
              <a:ext cx="2799" cy="22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3" name="Picture 10" descr="200591262868953">
              <a:hlinkClick r:id="rId14"/>
            </p:cNvPr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12992" y="1300"/>
              <a:ext cx="3289" cy="214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4" name="Picture 11" descr="200510816455368016926_0">
              <a:hlinkClick r:id="rId17"/>
            </p:cNvPr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7095" y="1300"/>
              <a:ext cx="4318" cy="2201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>
            <p:custDataLst>
              <p:tags r:id="rId3"/>
            </p:custDataLst>
          </p:nvPr>
        </p:nvGrpSpPr>
        <p:grpSpPr>
          <a:xfrm>
            <a:off x="1057275" y="1284605"/>
            <a:ext cx="10270475" cy="5333971"/>
            <a:chOff x="2385" y="1566"/>
            <a:chExt cx="16576" cy="9327"/>
          </a:xfrm>
        </p:grpSpPr>
        <p:grpSp>
          <p:nvGrpSpPr>
            <p:cNvPr id="3" name="Group 4"/>
            <p:cNvGrpSpPr/>
            <p:nvPr>
              <p:custDataLst>
                <p:tags r:id="rId4"/>
              </p:custDataLst>
            </p:nvPr>
          </p:nvGrpSpPr>
          <p:grpSpPr>
            <a:xfrm>
              <a:off x="2400" y="5184"/>
              <a:ext cx="3855" cy="5116"/>
              <a:chOff x="158" y="954"/>
              <a:chExt cx="1542" cy="2046"/>
            </a:xfrm>
          </p:grpSpPr>
          <p:pic>
            <p:nvPicPr>
              <p:cNvPr id="10244" name="Picture 5" descr="20057622034580">
                <a:hlinkClick r:id="rId7"/>
              </p:cNvPr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>
                <a:off x="158" y="954"/>
                <a:ext cx="1542" cy="152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0245" name="Text Box 6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385" y="2678"/>
                <a:ext cx="1044" cy="322"/>
              </a:xfrm>
              <a:prstGeom prst="rect">
                <a:avLst/>
              </a:prstGeom>
              <a:solidFill>
                <a:srgbClr val="FFFFCC"/>
              </a:solidFill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sz="24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细胞学说</a:t>
                </a:r>
                <a:endPara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4" name="Group 7"/>
            <p:cNvGrpSpPr/>
            <p:nvPr>
              <p:custDataLst>
                <p:tags r:id="rId9"/>
              </p:custDataLst>
            </p:nvPr>
          </p:nvGrpSpPr>
          <p:grpSpPr>
            <a:xfrm>
              <a:off x="11280" y="1566"/>
              <a:ext cx="4988" cy="8158"/>
              <a:chOff x="3560" y="909"/>
              <a:chExt cx="1995" cy="3263"/>
            </a:xfrm>
          </p:grpSpPr>
          <p:pic>
            <p:nvPicPr>
              <p:cNvPr id="10247" name="Picture 8" descr="ea_20045716198">
                <a:hlinkClick r:id="rId12"/>
              </p:cNvPr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>
                <a:off x="3560" y="909"/>
                <a:ext cx="1995" cy="326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0248" name="Text Box 9"/>
              <p:cNvSpPr txBox="1"/>
              <p:nvPr>
                <p:custDataLst>
                  <p:tags r:id="rId13"/>
                </p:custDataLst>
              </p:nvPr>
            </p:nvSpPr>
            <p:spPr>
              <a:xfrm>
                <a:off x="3651" y="909"/>
                <a:ext cx="408" cy="1355"/>
              </a:xfrm>
              <a:prstGeom prst="rect">
                <a:avLst/>
              </a:prstGeom>
              <a:solidFill>
                <a:srgbClr val="FFFFCC"/>
              </a:solidFill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 sz="24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生物进化论</a:t>
                </a:r>
                <a:endPara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5" name="Group 10"/>
            <p:cNvGrpSpPr/>
            <p:nvPr>
              <p:custDataLst>
                <p:tags r:id="rId14"/>
              </p:custDataLst>
            </p:nvPr>
          </p:nvGrpSpPr>
          <p:grpSpPr>
            <a:xfrm>
              <a:off x="6555" y="4680"/>
              <a:ext cx="3948" cy="6213"/>
              <a:chOff x="1653" y="1888"/>
              <a:chExt cx="1579" cy="2485"/>
            </a:xfrm>
          </p:grpSpPr>
          <p:pic>
            <p:nvPicPr>
              <p:cNvPr id="10250" name="Picture 11" descr="u=1651431406,2992460863&amp;gp=0">
                <a:hlinkClick r:id="rId17"/>
              </p:cNvPr>
              <p:cNvPicPr>
                <a:picLocks noChangeAspect="1"/>
              </p:cNvPicPr>
              <p:nvPr>
                <p:custDataLst>
                  <p:tags r:id="rId16"/>
                </p:custDataLst>
              </p:nvPr>
            </p:nvPicPr>
            <p:blipFill>
              <a:blip r:embed="rId15"/>
              <a:stretch>
                <a:fillRect/>
              </a:stretch>
            </p:blipFill>
            <p:spPr>
              <a:xfrm>
                <a:off x="1655" y="1888"/>
                <a:ext cx="1577" cy="178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0251" name="Text Box 12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1653" y="3793"/>
                <a:ext cx="1555" cy="580"/>
              </a:xfrm>
              <a:prstGeom prst="rect">
                <a:avLst/>
              </a:prstGeom>
              <a:solidFill>
                <a:srgbClr val="FFFFCC"/>
              </a:solidFill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能量守恒与转化定律</a:t>
                </a:r>
                <a:endPara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10254" name="Text Box 14"/>
            <p:cNvSpPr txBox="1"/>
            <p:nvPr>
              <p:custDataLst>
                <p:tags r:id="rId19"/>
              </p:custDataLst>
            </p:nvPr>
          </p:nvSpPr>
          <p:spPr>
            <a:xfrm>
              <a:off x="2385" y="2409"/>
              <a:ext cx="3814" cy="2742"/>
            </a:xfrm>
            <a:prstGeom prst="rect">
              <a:avLst/>
            </a:prstGeom>
            <a:solidFill>
              <a:schemeClr val="bg1"/>
            </a:solidFill>
            <a:ln w="28575" cap="flat" cmpd="sng">
              <a:solidFill>
                <a:srgbClr val="FF00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生物有机体之间不是孤立的，</a:t>
              </a: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证明了自然界的联系性和统一性。</a:t>
              </a:r>
              <a:endPara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255" name="Text Box 15"/>
            <p:cNvSpPr txBox="1"/>
            <p:nvPr>
              <p:custDataLst>
                <p:tags r:id="rId20"/>
              </p:custDataLst>
            </p:nvPr>
          </p:nvSpPr>
          <p:spPr>
            <a:xfrm>
              <a:off x="15976" y="2577"/>
              <a:ext cx="2985" cy="4034"/>
            </a:xfrm>
            <a:prstGeom prst="rect">
              <a:avLst/>
            </a:prstGeom>
            <a:solidFill>
              <a:schemeClr val="bg1"/>
            </a:solidFill>
            <a:ln w="28575" cap="flat" cmpd="sng">
              <a:solidFill>
                <a:srgbClr val="FF00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说明了整个生物界处在由</a:t>
              </a: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简单到复杂、由低级到高级的发展过程</a:t>
              </a:r>
              <a:r>
                <a:rPr lang="zh-CN" altLang="en-US" sz="2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中。</a:t>
              </a:r>
              <a:endPara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256" name="Text Box 16"/>
            <p:cNvSpPr txBox="1"/>
            <p:nvPr>
              <p:custDataLst>
                <p:tags r:id="rId21"/>
              </p:custDataLst>
            </p:nvPr>
          </p:nvSpPr>
          <p:spPr>
            <a:xfrm>
              <a:off x="7680" y="2520"/>
              <a:ext cx="2223" cy="2742"/>
            </a:xfrm>
            <a:prstGeom prst="rect">
              <a:avLst/>
            </a:prstGeom>
            <a:solidFill>
              <a:schemeClr val="bg1"/>
            </a:solidFill>
            <a:ln w="28575" cap="flat" cmpd="sng">
              <a:solidFill>
                <a:srgbClr val="FF00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证明了物质运动的客观性</a:t>
              </a:r>
              <a:endPara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6" name="文本框 5"/>
          <p:cNvSpPr txBox="1"/>
          <p:nvPr>
            <p:custDataLst>
              <p:tags r:id="rId22"/>
            </p:custDataLst>
          </p:nvPr>
        </p:nvSpPr>
        <p:spPr>
          <a:xfrm>
            <a:off x="892175" y="509270"/>
            <a:ext cx="1032637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⑵马克思主义哲学的产生有其自然科学前提。19世纪，自然科学已经由“主要是搜集材料的科学”发展为“本质上是整理材料的科学”。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1025525" y="241935"/>
            <a:ext cx="1017524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⑶马克思主义哲学的产生有其社会科学前提。尤其是英国古典政治经济学、英法空想社会主义学说等取得的积极成果，构成了马克思主义哲学产生的社会科学前提。</a:t>
            </a: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>
            <p:custDataLst>
              <p:tags r:id="rId4"/>
            </p:custDataLst>
          </p:nvPr>
        </p:nvGrpSpPr>
        <p:grpSpPr>
          <a:xfrm>
            <a:off x="1247775" y="1617345"/>
            <a:ext cx="10246995" cy="4480560"/>
            <a:chOff x="1965" y="2547"/>
            <a:chExt cx="16137" cy="7056"/>
          </a:xfrm>
        </p:grpSpPr>
        <p:pic>
          <p:nvPicPr>
            <p:cNvPr id="101" name="图片 100"/>
            <p:cNvPicPr/>
            <p:nvPr>
              <p:custDataLst>
                <p:tags r:id="rId7"/>
              </p:custDataLst>
            </p:nvPr>
          </p:nvPicPr>
          <p:blipFill>
            <a:blip r:embed="rId6" r:link="rId5"/>
            <a:srcRect b="9954"/>
            <a:stretch>
              <a:fillRect/>
            </a:stretch>
          </p:blipFill>
          <p:spPr>
            <a:xfrm>
              <a:off x="1965" y="2547"/>
              <a:ext cx="6343" cy="705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2" name="图片 101"/>
            <p:cNvPicPr/>
            <p:nvPr>
              <p:custDataLst>
                <p:tags r:id="rId10"/>
              </p:custDataLst>
            </p:nvPr>
          </p:nvPicPr>
          <p:blipFill>
            <a:blip r:embed="rId9" r:link="rId8"/>
            <a:stretch>
              <a:fillRect/>
            </a:stretch>
          </p:blipFill>
          <p:spPr>
            <a:xfrm>
              <a:off x="8882" y="3322"/>
              <a:ext cx="9220" cy="6040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224915" y="1019810"/>
            <a:ext cx="92075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</a:t>
            </a:r>
            <a:r>
              <a:rPr lang="zh-CN" altLang="zh-CN" sz="24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、</a:t>
            </a:r>
            <a:r>
              <a:rPr lang="zh-CN" altLang="en-US" sz="2400" b="1">
                <a:solidFill>
                  <a:srgbClr val="FF0000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马克思主义哲学的历史使命就是实现无产阶级和全人类的解放。</a:t>
            </a:r>
            <a:endParaRPr lang="zh-CN" altLang="en-US" sz="2400" b="1">
              <a:solidFill>
                <a:srgbClr val="FF0000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173480" y="1613535"/>
            <a:ext cx="100431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fontAlgn="auto">
              <a:lnSpc>
                <a:spcPct val="100000"/>
              </a:lnSpc>
              <a:buClrTx/>
              <a:buSzTx/>
              <a:buFontTx/>
              <a:defRPr/>
            </a:pPr>
            <a:r>
              <a:rPr lang="zh-CN" altLang="en-US" sz="2400" b="1">
                <a:solidFill>
                  <a:schemeClr val="tx1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⑴马克思主义是科学的理论、人民的理论。它创造性地揭示了人类社会发展规律，第一次站在人民的立场探求人类自由解放的道路，为最终建立一个没有压迫、没有剥削、人人平等、人人自由的理想社会指明了方向。</a:t>
            </a:r>
            <a:endParaRPr lang="zh-CN" altLang="en-US" sz="2400" b="1">
              <a:solidFill>
                <a:schemeClr val="tx1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1190625" y="2949575"/>
            <a:ext cx="96031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zh-CN" altLang="en-US" sz="2400" b="1">
                <a:effectLst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⑵</a:t>
            </a:r>
            <a:r>
              <a:rPr lang="zh-CN" altLang="en-US" sz="2400" b="1"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自从有了马克思主义哲学，以无产阶级为代表的劳动群众就有了自己的精神武器，哲学的发展也进入了一个崭新的时代。</a:t>
            </a:r>
            <a:endParaRPr lang="zh-CN" altLang="en-US" sz="2400" b="1"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3672" name="矩形 113671"/>
          <p:cNvSpPr/>
          <p:nvPr>
            <p:custDataLst>
              <p:tags r:id="rId3"/>
            </p:custDataLst>
          </p:nvPr>
        </p:nvSpPr>
        <p:spPr>
          <a:xfrm>
            <a:off x="2541905" y="2440940"/>
            <a:ext cx="658368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二、马克思主义哲学的基本特征</a:t>
            </a:r>
            <a:endParaRPr kumimoji="0" lang="zh-CN" altLang="en-US" sz="36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6300" y="11366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190625" y="1412875"/>
            <a:ext cx="10135235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阅读与思考</a:t>
            </a:r>
            <a:endParaRPr lang="zh-CN" altLang="en-US" sz="2400" b="1">
              <a:solidFill>
                <a:srgbClr val="FF0000"/>
              </a:solidFill>
            </a:endParaRPr>
          </a:p>
          <a:p>
            <a:r>
              <a:rPr lang="zh-CN" altLang="en-US" sz="2400" b="1"/>
              <a:t>马克思在《关于费尔巴哈的提纲》中指出：“从前的一切唯物主义（包括费尔巴哈的唯物主义）的主要缺点是：对对象、现实、感性，只是从客体的或者直观的形式去理解，而不是把它们当做感性的人的活动，当做实践去理解，不是从主体方面去理解。”</a:t>
            </a:r>
            <a:endParaRPr lang="zh-CN" altLang="en-US" sz="2400" b="1"/>
          </a:p>
          <a:p>
            <a:r>
              <a:rPr lang="zh-CN" altLang="en-US" sz="2400" b="1"/>
              <a:t>毛泽东在《实践论》中指出：“马克思主义的哲学辩证唯物论有两个最显著的特点：一个是它的阶级性，公然申明辩证唯物论是为无产阶级服务的；再一个是它的实践性，强调理论对于实践的依赖关系，理论的基础是实践，又转过来为实践服务。”</a:t>
            </a:r>
            <a:endParaRPr lang="zh-CN" altLang="en-US" sz="2400" b="1"/>
          </a:p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◎</a:t>
            </a:r>
            <a:r>
              <a:rPr lang="zh-CN" altLang="en-US" sz="2400" b="1">
                <a:solidFill>
                  <a:srgbClr val="FF0000"/>
                </a:solidFill>
              </a:rPr>
              <a:t>与以往旧哲学相比，马克思主义哲学的基本特征是什么？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https://d.book118.com/638071035041006027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76"/>
</p:tagLst>
</file>

<file path=ppt/tags/tag2.xml><?xml version="1.0" encoding="utf-8"?>
<p:tagLst xmlns:p="http://schemas.openxmlformats.org/presentationml/2006/main">
  <p:tag name="AS_UNIQUEID" val="377"/>
</p:tagLst>
</file>

<file path=ppt/tags/tag3.xml><?xml version="1.0" encoding="utf-8"?>
<p:tagLst xmlns:p="http://schemas.openxmlformats.org/presentationml/2006/main">
  <p:tag name="AS_UNIQUEID" val="378"/>
</p:tagLst>
</file>

<file path=ppt/tags/tag4.xml><?xml version="1.0" encoding="utf-8"?>
<p:tagLst xmlns:p="http://schemas.openxmlformats.org/presentationml/2006/main">
  <p:tag name="AS_UNIQUEID" val="379"/>
</p:tagLst>
</file>

<file path=ppt/tags/tag5.xml><?xml version="1.0" encoding="utf-8"?>
<p:tagLst xmlns:p="http://schemas.openxmlformats.org/presentationml/2006/main">
  <p:tag name="AS_UNIQUEID" val="380"/>
</p:tagLst>
</file>

<file path=ppt/tags/tag6.xml><?xml version="1.0" encoding="utf-8"?>
<p:tagLst xmlns:p="http://schemas.openxmlformats.org/presentationml/2006/main">
  <p:tag name="AS_UNIQUEID" val="381"/>
</p:tagLst>
</file>

<file path=ppt/tags/tag7.xml><?xml version="1.0" encoding="utf-8"?>
<p:tagLst xmlns:p="http://schemas.openxmlformats.org/presentationml/2006/main">
  <p:tag name="AS_UNIQUEID" val="382"/>
</p:tagLst>
</file>

<file path=ppt/tags/tag8.xml><?xml version="1.0" encoding="utf-8"?>
<p:tagLst xmlns:p="http://schemas.openxmlformats.org/presentationml/2006/main">
  <p:tag name="AS_UNIQUEID" val="383"/>
</p:tagLst>
</file>

<file path=ppt/tags/tag9.xml><?xml version="1.0" encoding="utf-8"?>
<p:tagLst xmlns:p="http://schemas.openxmlformats.org/presentationml/2006/main">
  <p:tag name="AS_UNIQUEID" val="384"/>
</p:tagLst>
</file>

<file path=ppt/tags/tag10.xml><?xml version="1.0" encoding="utf-8"?>
<p:tagLst xmlns:p="http://schemas.openxmlformats.org/presentationml/2006/main">
  <p:tag name="AS_UNIQUEID" val="385"/>
</p:tagLst>
</file>

<file path=ppt/tags/tag11.xml><?xml version="1.0" encoding="utf-8"?>
<p:tagLst xmlns:p="http://schemas.openxmlformats.org/presentationml/2006/main">
  <p:tag name="AS_UNIQUEID" val="386"/>
</p:tagLst>
</file>

<file path=ppt/tags/tag12.xml><?xml version="1.0" encoding="utf-8"?>
<p:tagLst xmlns:p="http://schemas.openxmlformats.org/presentationml/2006/main">
  <p:tag name="AS_UNIQUEID" val="387"/>
</p:tagLst>
</file>

<file path=ppt/tags/tag13.xml><?xml version="1.0" encoding="utf-8"?>
<p:tagLst xmlns:p="http://schemas.openxmlformats.org/presentationml/2006/main">
  <p:tag name="AS_UNIQUEID" val="388"/>
</p:tagLst>
</file>

<file path=ppt/tags/tag14.xml><?xml version="1.0" encoding="utf-8"?>
<p:tagLst xmlns:p="http://schemas.openxmlformats.org/presentationml/2006/main">
  <p:tag name="AS_UNIQUEID" val="389"/>
</p:tagLst>
</file>

<file path=ppt/tags/tag15.xml><?xml version="1.0" encoding="utf-8"?>
<p:tagLst xmlns:p="http://schemas.openxmlformats.org/presentationml/2006/main">
  <p:tag name="AS_UNIQUEID" val="390"/>
</p:tagLst>
</file>

<file path=ppt/tags/tag16.xml><?xml version="1.0" encoding="utf-8"?>
<p:tagLst xmlns:p="http://schemas.openxmlformats.org/presentationml/2006/main">
  <p:tag name="AS_UNIQUEID" val="391"/>
</p:tagLst>
</file>

<file path=ppt/tags/tag17.xml><?xml version="1.0" encoding="utf-8"?>
<p:tagLst xmlns:p="http://schemas.openxmlformats.org/presentationml/2006/main">
  <p:tag name="AS_UNIQUEID" val="392"/>
</p:tagLst>
</file>

<file path=ppt/tags/tag18.xml><?xml version="1.0" encoding="utf-8"?>
<p:tagLst xmlns:p="http://schemas.openxmlformats.org/presentationml/2006/main">
  <p:tag name="AS_UNIQUEID" val="393"/>
</p:tagLst>
</file>

<file path=ppt/tags/tag19.xml><?xml version="1.0" encoding="utf-8"?>
<p:tagLst xmlns:p="http://schemas.openxmlformats.org/presentationml/2006/main">
  <p:tag name="AS_UNIQUEID" val="394"/>
</p:tagLst>
</file>

<file path=ppt/tags/tag20.xml><?xml version="1.0" encoding="utf-8"?>
<p:tagLst xmlns:p="http://schemas.openxmlformats.org/presentationml/2006/main">
  <p:tag name="AS_UNIQUEID" val="395"/>
</p:tagLst>
</file>

<file path=ppt/tags/tag21.xml><?xml version="1.0" encoding="utf-8"?>
<p:tagLst xmlns:p="http://schemas.openxmlformats.org/presentationml/2006/main">
  <p:tag name="AS_UNIQUEID" val="396"/>
</p:tagLst>
</file>

<file path=ppt/tags/tag22.xml><?xml version="1.0" encoding="utf-8"?>
<p:tagLst xmlns:p="http://schemas.openxmlformats.org/presentationml/2006/main">
  <p:tag name="AS_UNIQUEID" val="397"/>
</p:tagLst>
</file>

<file path=ppt/tags/tag23.xml><?xml version="1.0" encoding="utf-8"?>
<p:tagLst xmlns:p="http://schemas.openxmlformats.org/presentationml/2006/main">
  <p:tag name="AS_UNIQUEID" val="398"/>
</p:tagLst>
</file>

<file path=ppt/tags/tag24.xml><?xml version="1.0" encoding="utf-8"?>
<p:tagLst xmlns:p="http://schemas.openxmlformats.org/presentationml/2006/main">
  <p:tag name="AS_UNIQUEID" val="399"/>
</p:tagLst>
</file>

<file path=ppt/tags/tag25.xml><?xml version="1.0" encoding="utf-8"?>
<p:tagLst xmlns:p="http://schemas.openxmlformats.org/presentationml/2006/main">
  <p:tag name="AS_UNIQUEID" val="400"/>
</p:tagLst>
</file>

<file path=ppt/tags/tag26.xml><?xml version="1.0" encoding="utf-8"?>
<p:tagLst xmlns:p="http://schemas.openxmlformats.org/presentationml/2006/main">
  <p:tag name="AS_UNIQUEID" val="401"/>
</p:tagLst>
</file>

<file path=ppt/tags/tag27.xml><?xml version="1.0" encoding="utf-8"?>
<p:tagLst xmlns:p="http://schemas.openxmlformats.org/presentationml/2006/main">
  <p:tag name="AS_UNIQUEID" val="402"/>
</p:tagLst>
</file>

<file path=ppt/tags/tag28.xml><?xml version="1.0" encoding="utf-8"?>
<p:tagLst xmlns:p="http://schemas.openxmlformats.org/presentationml/2006/main">
  <p:tag name="AS_UNIQUEID" val="403"/>
</p:tagLst>
</file>

<file path=ppt/tags/tag29.xml><?xml version="1.0" encoding="utf-8"?>
<p:tagLst xmlns:p="http://schemas.openxmlformats.org/presentationml/2006/main">
  <p:tag name="AS_UNIQUEID" val="404"/>
</p:tagLst>
</file>

<file path=ppt/tags/tag30.xml><?xml version="1.0" encoding="utf-8"?>
<p:tagLst xmlns:p="http://schemas.openxmlformats.org/presentationml/2006/main">
  <p:tag name="AS_UNIQUEID" val="405"/>
</p:tagLst>
</file>

<file path=ppt/tags/tag31.xml><?xml version="1.0" encoding="utf-8"?>
<p:tagLst xmlns:p="http://schemas.openxmlformats.org/presentationml/2006/main">
  <p:tag name="AS_UNIQUEID" val="406"/>
</p:tagLst>
</file>

<file path=ppt/tags/tag32.xml><?xml version="1.0" encoding="utf-8"?>
<p:tagLst xmlns:p="http://schemas.openxmlformats.org/presentationml/2006/main">
  <p:tag name="AS_UNIQUEID" val="407"/>
</p:tagLst>
</file>

<file path=ppt/tags/tag33.xml><?xml version="1.0" encoding="utf-8"?>
<p:tagLst xmlns:p="http://schemas.openxmlformats.org/presentationml/2006/main">
  <p:tag name="AS_UNIQUEID" val="408"/>
</p:tagLst>
</file>

<file path=ppt/tags/tag34.xml><?xml version="1.0" encoding="utf-8"?>
<p:tagLst xmlns:p="http://schemas.openxmlformats.org/presentationml/2006/main">
  <p:tag name="AS_UNIQUEID" val="409"/>
</p:tagLst>
</file>

<file path=ppt/tags/tag35.xml><?xml version="1.0" encoding="utf-8"?>
<p:tagLst xmlns:p="http://schemas.openxmlformats.org/presentationml/2006/main">
  <p:tag name="AS_UNIQUEID" val="410"/>
</p:tagLst>
</file>

<file path=ppt/tags/tag36.xml><?xml version="1.0" encoding="utf-8"?>
<p:tagLst xmlns:p="http://schemas.openxmlformats.org/presentationml/2006/main">
  <p:tag name="AS_UNIQUEID" val="411"/>
</p:tagLst>
</file>

<file path=ppt/tags/tag37.xml><?xml version="1.0" encoding="utf-8"?>
<p:tagLst xmlns:p="http://schemas.openxmlformats.org/presentationml/2006/main">
  <p:tag name="AS_UNIQUEID" val="412"/>
</p:tagLst>
</file>

<file path=ppt/tags/tag38.xml><?xml version="1.0" encoding="utf-8"?>
<p:tagLst xmlns:p="http://schemas.openxmlformats.org/presentationml/2006/main">
  <p:tag name="AS_UNIQUEID" val="413"/>
</p:tagLst>
</file>

<file path=ppt/tags/tag39.xml><?xml version="1.0" encoding="utf-8"?>
<p:tagLst xmlns:p="http://schemas.openxmlformats.org/presentationml/2006/main">
  <p:tag name="AS_UNIQUEID" val="414"/>
</p:tagLst>
</file>

<file path=ppt/tags/tag40.xml><?xml version="1.0" encoding="utf-8"?>
<p:tagLst xmlns:p="http://schemas.openxmlformats.org/presentationml/2006/main">
  <p:tag name="AS_UNIQUEID" val="415"/>
</p:tagLst>
</file>

<file path=ppt/tags/tag41.xml><?xml version="1.0" encoding="utf-8"?>
<p:tagLst xmlns:p="http://schemas.openxmlformats.org/presentationml/2006/main">
  <p:tag name="AS_UNIQUEID" val="416"/>
</p:tagLst>
</file>

<file path=ppt/tags/tag42.xml><?xml version="1.0" encoding="utf-8"?>
<p:tagLst xmlns:p="http://schemas.openxmlformats.org/presentationml/2006/main">
  <p:tag name="AS_UNIQUEID" val="417"/>
</p:tagLst>
</file>

<file path=ppt/tags/tag43.xml><?xml version="1.0" encoding="utf-8"?>
<p:tagLst xmlns:p="http://schemas.openxmlformats.org/presentationml/2006/main">
  <p:tag name="AS_UNIQUEID" val="418"/>
</p:tagLst>
</file>

<file path=ppt/tags/tag44.xml><?xml version="1.0" encoding="utf-8"?>
<p:tagLst xmlns:p="http://schemas.openxmlformats.org/presentationml/2006/main">
  <p:tag name="AS_UNIQUEID" val="419"/>
</p:tagLst>
</file>

<file path=ppt/tags/tag45.xml><?xml version="1.0" encoding="utf-8"?>
<p:tagLst xmlns:p="http://schemas.openxmlformats.org/presentationml/2006/main">
  <p:tag name="AS_UNIQUEID" val="420"/>
</p:tagLst>
</file>

<file path=ppt/tags/tag46.xml><?xml version="1.0" encoding="utf-8"?>
<p:tagLst xmlns:p="http://schemas.openxmlformats.org/presentationml/2006/main">
  <p:tag name="AS_UNIQUEID" val="421"/>
</p:tagLst>
</file>

<file path=ppt/tags/tag47.xml><?xml version="1.0" encoding="utf-8"?>
<p:tagLst xmlns:p="http://schemas.openxmlformats.org/presentationml/2006/main">
  <p:tag name="AS_UNIQUEID" val="422"/>
</p:tagLst>
</file>

<file path=ppt/tags/tag48.xml><?xml version="1.0" encoding="utf-8"?>
<p:tagLst xmlns:p="http://schemas.openxmlformats.org/presentationml/2006/main">
  <p:tag name="AS_UNIQUEID" val="423"/>
</p:tagLst>
</file>

<file path=ppt/tags/tag49.xml><?xml version="1.0" encoding="utf-8"?>
<p:tagLst xmlns:p="http://schemas.openxmlformats.org/presentationml/2006/main">
  <p:tag name="AS_UNIQUEID" val="424"/>
</p:tagLst>
</file>

<file path=ppt/tags/tag50.xml><?xml version="1.0" encoding="utf-8"?>
<p:tagLst xmlns:p="http://schemas.openxmlformats.org/presentationml/2006/main">
  <p:tag name="AS_UNIQUEID" val="425"/>
</p:tagLst>
</file>

<file path=ppt/tags/tag51.xml><?xml version="1.0" encoding="utf-8"?>
<p:tagLst xmlns:p="http://schemas.openxmlformats.org/presentationml/2006/main">
  <p:tag name="AS_UNIQUEID" val="426"/>
</p:tagLst>
</file>

<file path=ppt/tags/tag52.xml><?xml version="1.0" encoding="utf-8"?>
<p:tagLst xmlns:p="http://schemas.openxmlformats.org/presentationml/2006/main">
  <p:tag name="AS_UNIQUEID" val="427"/>
</p:tagLst>
</file>

<file path=ppt/tags/tag53.xml><?xml version="1.0" encoding="utf-8"?>
<p:tagLst xmlns:p="http://schemas.openxmlformats.org/presentationml/2006/main">
  <p:tag name="AS_UNIQUEID" val="428"/>
</p:tagLst>
</file>

<file path=ppt/tags/tag54.xml><?xml version="1.0" encoding="utf-8"?>
<p:tagLst xmlns:p="http://schemas.openxmlformats.org/presentationml/2006/main">
  <p:tag name="AS_UNIQUEID" val="429"/>
</p:tagLst>
</file>

<file path=ppt/tags/tag55.xml><?xml version="1.0" encoding="utf-8"?>
<p:tagLst xmlns:p="http://schemas.openxmlformats.org/presentationml/2006/main">
  <p:tag name="AS_UNIQUEID" val="430"/>
</p:tagLst>
</file>

<file path=ppt/tags/tag56.xml><?xml version="1.0" encoding="utf-8"?>
<p:tagLst xmlns:p="http://schemas.openxmlformats.org/presentationml/2006/main">
  <p:tag name="AS_UNIQUEID" val="431"/>
</p:tagLst>
</file>

<file path=ppt/tags/tag57.xml><?xml version="1.0" encoding="utf-8"?>
<p:tagLst xmlns:p="http://schemas.openxmlformats.org/presentationml/2006/main">
  <p:tag name="AS_UNIQUEID" val="432"/>
</p:tagLst>
</file>

<file path=ppt/tags/tag58.xml><?xml version="1.0" encoding="utf-8"?>
<p:tagLst xmlns:p="http://schemas.openxmlformats.org/presentationml/2006/main">
  <p:tag name="AS_UNIQUEID" val="433"/>
</p:tagLst>
</file>

<file path=ppt/tags/tag59.xml><?xml version="1.0" encoding="utf-8"?>
<p:tagLst xmlns:p="http://schemas.openxmlformats.org/presentationml/2006/main">
  <p:tag name="AS_UNIQUEID" val="434"/>
</p:tagLst>
</file>

<file path=ppt/tags/tag60.xml><?xml version="1.0" encoding="utf-8"?>
<p:tagLst xmlns:p="http://schemas.openxmlformats.org/presentationml/2006/main">
  <p:tag name="AS_UNIQUEID" val="435"/>
</p:tagLst>
</file>

<file path=ppt/tags/tag61.xml><?xml version="1.0" encoding="utf-8"?>
<p:tagLst xmlns:p="http://schemas.openxmlformats.org/presentationml/2006/main">
  <p:tag name="AS_UNIQUEID" val="436"/>
</p:tagLst>
</file>

<file path=ppt/tags/tag62.xml><?xml version="1.0" encoding="utf-8"?>
<p:tagLst xmlns:p="http://schemas.openxmlformats.org/presentationml/2006/main">
  <p:tag name="AS_UNIQUEID" val="437"/>
</p:tagLst>
</file>

<file path=ppt/tags/tag63.xml><?xml version="1.0" encoding="utf-8"?>
<p:tagLst xmlns:p="http://schemas.openxmlformats.org/presentationml/2006/main">
  <p:tag name="AS_UNIQUEID" val="438"/>
</p:tagLst>
</file>

<file path=ppt/tags/tag64.xml><?xml version="1.0" encoding="utf-8"?>
<p:tagLst xmlns:p="http://schemas.openxmlformats.org/presentationml/2006/main">
  <p:tag name="AS_UNIQUEID" val="439"/>
</p:tagLst>
</file>

<file path=ppt/tags/tag65.xml><?xml version="1.0" encoding="utf-8"?>
<p:tagLst xmlns:p="http://schemas.openxmlformats.org/presentationml/2006/main">
  <p:tag name="AS_UNIQUEID" val="440"/>
</p:tagLst>
</file>

<file path=ppt/tags/tag66.xml><?xml version="1.0" encoding="utf-8"?>
<p:tagLst xmlns:p="http://schemas.openxmlformats.org/presentationml/2006/main">
  <p:tag name="AS_UNIQUEID" val="441"/>
</p:tagLst>
</file>

<file path=ppt/tags/tag67.xml><?xml version="1.0" encoding="utf-8"?>
<p:tagLst xmlns:p="http://schemas.openxmlformats.org/presentationml/2006/main">
  <p:tag name="AS_UNIQUEID" val="442"/>
</p:tagLst>
</file>

<file path=ppt/tags/tag68.xml><?xml version="1.0" encoding="utf-8"?>
<p:tagLst xmlns:p="http://schemas.openxmlformats.org/presentationml/2006/main">
  <p:tag name="AS_UNIQUEID" val="443"/>
</p:tagLst>
</file>

<file path=ppt/tags/tag69.xml><?xml version="1.0" encoding="utf-8"?>
<p:tagLst xmlns:p="http://schemas.openxmlformats.org/presentationml/2006/main">
  <p:tag name="AS_UNIQUEID" val="444"/>
</p:tagLst>
</file>

<file path=ppt/tags/tag70.xml><?xml version="1.0" encoding="utf-8"?>
<p:tagLst xmlns:p="http://schemas.openxmlformats.org/presentationml/2006/main">
  <p:tag name="AS_UNIQUEID" val="445"/>
</p:tagLst>
</file>

<file path=ppt/tags/tag71.xml><?xml version="1.0" encoding="utf-8"?>
<p:tagLst xmlns:p="http://schemas.openxmlformats.org/presentationml/2006/main">
  <p:tag name="AS_UNIQUEID" val="446"/>
</p:tagLst>
</file>

<file path=ppt/tags/tag72.xml><?xml version="1.0" encoding="utf-8"?>
<p:tagLst xmlns:p="http://schemas.openxmlformats.org/presentationml/2006/main">
  <p:tag name="AS_UNIQUEID" val="447"/>
</p:tagLst>
</file>

<file path=ppt/tags/tag73.xml><?xml version="1.0" encoding="utf-8"?>
<p:tagLst xmlns:p="http://schemas.openxmlformats.org/presentationml/2006/main">
  <p:tag name="AS_UNIQUEID" val="448"/>
</p:tagLst>
</file>

<file path=ppt/tags/tag74.xml><?xml version="1.0" encoding="utf-8"?>
<p:tagLst xmlns:p="http://schemas.openxmlformats.org/presentationml/2006/main">
  <p:tag name="AS_UNIQUEID" val="449"/>
</p:tagLst>
</file>

<file path=ppt/tags/tag75.xml><?xml version="1.0" encoding="utf-8"?>
<p:tagLst xmlns:p="http://schemas.openxmlformats.org/presentationml/2006/main">
  <p:tag name="AS_UNIQUEID" val="450"/>
</p:tagLst>
</file>

<file path=ppt/tags/tag76.xml><?xml version="1.0" encoding="utf-8"?>
<p:tagLst xmlns:p="http://schemas.openxmlformats.org/presentationml/2006/main">
  <p:tag name="AS_UNIQUEID" val="352"/>
</p:tagLst>
</file>

<file path=ppt/tags/tag77.xml><?xml version="1.0" encoding="utf-8"?>
<p:tagLst xmlns:p="http://schemas.openxmlformats.org/presentationml/2006/main">
  <p:tag name="AS_UNIQUEID" val="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353"/>
</p:tagLst>
</file>

<file path=ppt/tags/tag83.xml><?xml version="1.0" encoding="utf-8"?>
<p:tagLst xmlns:p="http://schemas.openxmlformats.org/presentationml/2006/main">
  <p:tag name="AS_UNIQUEID" val="1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1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1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354"/>
</p:tagLst>
</file>

<file path=ppt/tags/tag89.xml><?xml version="1.0" encoding="utf-8"?>
<p:tagLst xmlns:p="http://schemas.openxmlformats.org/presentationml/2006/main">
  <p:tag name="AS_UNIQUEID" val="1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355"/>
</p:tagLst>
</file>

<file path=ppt/tags/tag95.xml><?xml version="1.0" encoding="utf-8"?>
<p:tagLst xmlns:p="http://schemas.openxmlformats.org/presentationml/2006/main">
  <p:tag name="AS_UNIQUEID" val="1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1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1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1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1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1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356"/>
</p:tagLst>
</file>

<file path=ppt/tags/tag102.xml><?xml version="1.0" encoding="utf-8"?>
<p:tagLst xmlns:p="http://schemas.openxmlformats.org/presentationml/2006/main">
  <p:tag name="AS_UNIQUEID" val="1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1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1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1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1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1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1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1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357"/>
</p:tagLst>
</file>

<file path=ppt/tags/tag111.xml><?xml version="1.0" encoding="utf-8"?>
<p:tagLst xmlns:p="http://schemas.openxmlformats.org/presentationml/2006/main">
  <p:tag name="AS_UNIQUEID" val="1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1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1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1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358"/>
</p:tagLst>
</file>

<file path=ppt/tags/tag116.xml><?xml version="1.0" encoding="utf-8"?>
<p:tagLst xmlns:p="http://schemas.openxmlformats.org/presentationml/2006/main">
  <p:tag name="AS_UNIQUEID" val="1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1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1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359"/>
</p:tagLst>
</file>

<file path=ppt/tags/tag120.xml><?xml version="1.0" encoding="utf-8"?>
<p:tagLst xmlns:p="http://schemas.openxmlformats.org/presentationml/2006/main">
  <p:tag name="AS_UNIQUEID" val="1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1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1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1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1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1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360"/>
</p:tagLst>
</file>

<file path=ppt/tags/tag127.xml><?xml version="1.0" encoding="utf-8"?>
<p:tagLst xmlns:p="http://schemas.openxmlformats.org/presentationml/2006/main">
  <p:tag name="AS_UNIQUEID" val="1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361"/>
</p:tagLst>
</file>

<file path=ppt/tags/tag133.xml><?xml version="1.0" encoding="utf-8"?>
<p:tagLst xmlns:p="http://schemas.openxmlformats.org/presentationml/2006/main">
  <p:tag name="AS_UNIQUEID" val="1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362"/>
</p:tagLst>
</file>

<file path=ppt/tags/tag138.xml><?xml version="1.0" encoding="utf-8"?>
<p:tagLst xmlns:p="http://schemas.openxmlformats.org/presentationml/2006/main">
  <p:tag name="AS_UNIQUEID" val="1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1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1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1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1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363"/>
</p:tagLst>
</file>

<file path=ppt/tags/tag144.xml><?xml version="1.0" encoding="utf-8"?>
<p:tagLst xmlns:p="http://schemas.openxmlformats.org/presentationml/2006/main">
  <p:tag name="AS_UNIQUEID" val="164"/>
</p:tagLst>
</file>

<file path=ppt/tags/tag145.xml><?xml version="1.0" encoding="utf-8"?>
<p:tagLst xmlns:p="http://schemas.openxmlformats.org/presentationml/2006/main">
  <p:tag name="AS_UNIQUEID" val="165"/>
</p:tagLst>
</file>

<file path=ppt/tags/tag146.xml><?xml version="1.0" encoding="utf-8"?>
<p:tagLst xmlns:p="http://schemas.openxmlformats.org/presentationml/2006/main">
  <p:tag name="AS_UNIQUEID" val="166"/>
</p:tagLst>
</file>

<file path=ppt/tags/tag147.xml><?xml version="1.0" encoding="utf-8"?>
<p:tagLst xmlns:p="http://schemas.openxmlformats.org/presentationml/2006/main">
  <p:tag name="AS_UNIQUEID" val="364"/>
</p:tagLst>
</file>

<file path=ppt/tags/tag148.xml><?xml version="1.0" encoding="utf-8"?>
<p:tagLst xmlns:p="http://schemas.openxmlformats.org/presentationml/2006/main">
  <p:tag name="AS_UNIQUEID" val="168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AS_UNIQUEID" val="169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0.xml><?xml version="1.0" encoding="utf-8"?>
<p:tagLst xmlns:p="http://schemas.openxmlformats.org/presentationml/2006/main">
  <p:tag name="AS_UNIQUEID" val="1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1.xml><?xml version="1.0" encoding="utf-8"?>
<p:tagLst xmlns:p="http://schemas.openxmlformats.org/presentationml/2006/main">
  <p:tag name="AS_UNIQUEID" val="1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2.xml><?xml version="1.0" encoding="utf-8"?>
<p:tagLst xmlns:p="http://schemas.openxmlformats.org/presentationml/2006/main">
  <p:tag name="AS_UNIQUEID" val="1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3.xml><?xml version="1.0" encoding="utf-8"?>
<p:tagLst xmlns:p="http://schemas.openxmlformats.org/presentationml/2006/main">
  <p:tag name="AS_UNIQUEID" val="173"/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4.xml><?xml version="1.0" encoding="utf-8"?>
<p:tagLst xmlns:p="http://schemas.openxmlformats.org/presentationml/2006/main">
  <p:tag name="AS_UNIQUEID" val="174"/>
</p:tagLst>
</file>

<file path=ppt/tags/tag155.xml><?xml version="1.0" encoding="utf-8"?>
<p:tagLst xmlns:p="http://schemas.openxmlformats.org/presentationml/2006/main">
  <p:tag name="AS_UNIQUEID" val="365"/>
</p:tagLst>
</file>

<file path=ppt/tags/tag156.xml><?xml version="1.0" encoding="utf-8"?>
<p:tagLst xmlns:p="http://schemas.openxmlformats.org/presentationml/2006/main">
  <p:tag name="AS_UNIQUEID" val="188"/>
</p:tagLst>
</file>

<file path=ppt/tags/tag157.xml><?xml version="1.0" encoding="utf-8"?>
<p:tagLst xmlns:p="http://schemas.openxmlformats.org/presentationml/2006/main">
  <p:tag name="AS_UNIQUEID" val="189"/>
</p:tagLst>
</file>

<file path=ppt/tags/tag158.xml><?xml version="1.0" encoding="utf-8"?>
<p:tagLst xmlns:p="http://schemas.openxmlformats.org/presentationml/2006/main">
  <p:tag name="AS_UNIQUEID" val="366"/>
</p:tagLst>
</file>

<file path=ppt/tags/tag159.xml><?xml version="1.0" encoding="utf-8"?>
<p:tagLst xmlns:p="http://schemas.openxmlformats.org/presentationml/2006/main">
  <p:tag name="AS_UNIQUEID" val="192"/>
</p:tagLst>
</file>

<file path=ppt/tags/tag160.xml><?xml version="1.0" encoding="utf-8"?>
<p:tagLst xmlns:p="http://schemas.openxmlformats.org/presentationml/2006/main">
  <p:tag name="AS_UNIQUEID" val="193"/>
</p:tagLst>
</file>

<file path=ppt/tags/tag161.xml><?xml version="1.0" encoding="utf-8"?>
<p:tagLst xmlns:p="http://schemas.openxmlformats.org/presentationml/2006/main">
  <p:tag name="AS_UNIQUEID" val="194"/>
</p:tagLst>
</file>

<file path=ppt/tags/tag162.xml><?xml version="1.0" encoding="utf-8"?>
<p:tagLst xmlns:p="http://schemas.openxmlformats.org/presentationml/2006/main">
  <p:tag name="AS_UNIQUEID" val="195"/>
</p:tagLst>
</file>

<file path=ppt/tags/tag163.xml><?xml version="1.0" encoding="utf-8"?>
<p:tagLst xmlns:p="http://schemas.openxmlformats.org/presentationml/2006/main">
  <p:tag name="AS_UNIQUEID" val="196"/>
  <p:tag name="KSO_WM_BEAUTIFY_FLAG" val=""/>
</p:tagLst>
</file>

<file path=ppt/tags/tag164.xml><?xml version="1.0" encoding="utf-8"?>
<p:tagLst xmlns:p="http://schemas.openxmlformats.org/presentationml/2006/main">
  <p:tag name="AS_UNIQUEID" val="197"/>
  <p:tag name="KSO_WM_BEAUTIFY_FLAG" val=""/>
</p:tagLst>
</file>

<file path=ppt/tags/tag165.xml><?xml version="1.0" encoding="utf-8"?>
<p:tagLst xmlns:p="http://schemas.openxmlformats.org/presentationml/2006/main">
  <p:tag name="AS_UNIQUEID" val="198"/>
  <p:tag name="KSO_WM_BEAUTIFY_FLAG" val=""/>
</p:tagLst>
</file>

<file path=ppt/tags/tag166.xml><?xml version="1.0" encoding="utf-8"?>
<p:tagLst xmlns:p="http://schemas.openxmlformats.org/presentationml/2006/main">
  <p:tag name="AS_UNIQUEID" val="199"/>
  <p:tag name="KSO_WM_BEAUTIFY_FLAG" val=""/>
</p:tagLst>
</file>

<file path=ppt/tags/tag167.xml><?xml version="1.0" encoding="utf-8"?>
<p:tagLst xmlns:p="http://schemas.openxmlformats.org/presentationml/2006/main">
  <p:tag name="AS_UNIQUEID" val="200"/>
  <p:tag name="KSO_WM_BEAUTIFY_FLAG" val=""/>
</p:tagLst>
</file>

<file path=ppt/tags/tag168.xml><?xml version="1.0" encoding="utf-8"?>
<p:tagLst xmlns:p="http://schemas.openxmlformats.org/presentationml/2006/main">
  <p:tag name="AS_UNIQUEID" val="201"/>
</p:tagLst>
</file>

<file path=ppt/tags/tag169.xml><?xml version="1.0" encoding="utf-8"?>
<p:tagLst xmlns:p="http://schemas.openxmlformats.org/presentationml/2006/main">
  <p:tag name="AS_UNIQUEID" val="202"/>
  <p:tag name="KSO_WM_BEAUTIFY_FLAG" val=""/>
</p:tagLst>
</file>

<file path=ppt/tags/tag170.xml><?xml version="1.0" encoding="utf-8"?>
<p:tagLst xmlns:p="http://schemas.openxmlformats.org/presentationml/2006/main">
  <p:tag name="AS_UNIQUEID" val="203"/>
  <p:tag name="KSO_WM_BEAUTIFY_FLAG" val=""/>
</p:tagLst>
</file>

<file path=ppt/tags/tag171.xml><?xml version="1.0" encoding="utf-8"?>
<p:tagLst xmlns:p="http://schemas.openxmlformats.org/presentationml/2006/main">
  <p:tag name="AS_UNIQUEID" val="204"/>
  <p:tag name="KSO_WM_BEAUTIFY_FLAG" val=""/>
</p:tagLst>
</file>

<file path=ppt/tags/tag172.xml><?xml version="1.0" encoding="utf-8"?>
<p:tagLst xmlns:p="http://schemas.openxmlformats.org/presentationml/2006/main">
  <p:tag name="AS_UNIQUEID" val="205"/>
  <p:tag name="KSO_WM_BEAUTIFY_FLAG" val=""/>
</p:tagLst>
</file>

<file path=ppt/tags/tag173.xml><?xml version="1.0" encoding="utf-8"?>
<p:tagLst xmlns:p="http://schemas.openxmlformats.org/presentationml/2006/main">
  <p:tag name="AS_UNIQUEID" val="206"/>
  <p:tag name="KSO_WM_BEAUTIFY_FLAG" val=""/>
</p:tagLst>
</file>

<file path=ppt/tags/tag174.xml><?xml version="1.0" encoding="utf-8"?>
<p:tagLst xmlns:p="http://schemas.openxmlformats.org/presentationml/2006/main">
  <p:tag name="AS_UNIQUEID" val="207"/>
  <p:tag name="KSO_WM_BEAUTIFY_FLAG" val=""/>
</p:tagLst>
</file>

<file path=ppt/tags/tag175.xml><?xml version="1.0" encoding="utf-8"?>
<p:tagLst xmlns:p="http://schemas.openxmlformats.org/presentationml/2006/main">
  <p:tag name="AS_UNIQUEID" val="208"/>
  <p:tag name="KSO_WM_BEAUTIFY_FLAG" val=""/>
</p:tagLst>
</file>

<file path=ppt/tags/tag176.xml><?xml version="1.0" encoding="utf-8"?>
<p:tagLst xmlns:p="http://schemas.openxmlformats.org/presentationml/2006/main">
  <p:tag name="AS_UNIQUEID" val="209"/>
  <p:tag name="KSO_WM_BEAUTIFY_FLAG" val=""/>
</p:tagLst>
</file>

<file path=ppt/tags/tag177.xml><?xml version="1.0" encoding="utf-8"?>
<p:tagLst xmlns:p="http://schemas.openxmlformats.org/presentationml/2006/main">
  <p:tag name="AS_UNIQUEID" val="210"/>
  <p:tag name="KSO_WM_BEAUTIFY_FLAG" val=""/>
</p:tagLst>
</file>

<file path=ppt/tags/tag178.xml><?xml version="1.0" encoding="utf-8"?>
<p:tagLst xmlns:p="http://schemas.openxmlformats.org/presentationml/2006/main">
  <p:tag name="AS_UNIQUEID" val="211"/>
</p:tagLst>
</file>

<file path=ppt/tags/tag179.xml><?xml version="1.0" encoding="utf-8"?>
<p:tagLst xmlns:p="http://schemas.openxmlformats.org/presentationml/2006/main">
  <p:tag name="AS_UNIQUEID" val="212"/>
</p:tagLst>
</file>

<file path=ppt/tags/tag180.xml><?xml version="1.0" encoding="utf-8"?>
<p:tagLst xmlns:p="http://schemas.openxmlformats.org/presentationml/2006/main">
  <p:tag name="AS_UNIQUEID" val="213"/>
  <p:tag name="KSO_WM_BEAUTIFY_FLAG" val=""/>
</p:tagLst>
</file>

<file path=ppt/tags/tag181.xml><?xml version="1.0" encoding="utf-8"?>
<p:tagLst xmlns:p="http://schemas.openxmlformats.org/presentationml/2006/main">
  <p:tag name="AS_UNIQUEID" val="214"/>
  <p:tag name="KSO_WM_BEAUTIFY_FLAG" val=""/>
</p:tagLst>
</file>

<file path=ppt/tags/tag182.xml><?xml version="1.0" encoding="utf-8"?>
<p:tagLst xmlns:p="http://schemas.openxmlformats.org/presentationml/2006/main">
  <p:tag name="AS_UNIQUEID" val="215"/>
  <p:tag name="KSO_WM_BEAUTIFY_FLAG" val=""/>
</p:tagLst>
</file>

<file path=ppt/tags/tag183.xml><?xml version="1.0" encoding="utf-8"?>
<p:tagLst xmlns:p="http://schemas.openxmlformats.org/presentationml/2006/main">
  <p:tag name="AS_UNIQUEID" val="216"/>
  <p:tag name="KSO_WM_BEAUTIFY_FLAG" val=""/>
</p:tagLst>
</file>

<file path=ppt/tags/tag184.xml><?xml version="1.0" encoding="utf-8"?>
<p:tagLst xmlns:p="http://schemas.openxmlformats.org/presentationml/2006/main">
  <p:tag name="AS_UNIQUEID" val="217"/>
  <p:tag name="KSO_WM_BEAUTIFY_FLAG" val=""/>
</p:tagLst>
</file>

<file path=ppt/tags/tag185.xml><?xml version="1.0" encoding="utf-8"?>
<p:tagLst xmlns:p="http://schemas.openxmlformats.org/presentationml/2006/main">
  <p:tag name="AS_UNIQUEID" val="218"/>
  <p:tag name="KSO_WM_BEAUTIFY_FLAG" val=""/>
</p:tagLst>
</file>

<file path=ppt/tags/tag186.xml><?xml version="1.0" encoding="utf-8"?>
<p:tagLst xmlns:p="http://schemas.openxmlformats.org/presentationml/2006/main">
  <p:tag name="AS_UNIQUEID" val="219"/>
</p:tagLst>
</file>

<file path=ppt/tags/tag187.xml><?xml version="1.0" encoding="utf-8"?>
<p:tagLst xmlns:p="http://schemas.openxmlformats.org/presentationml/2006/main">
  <p:tag name="AS_UNIQUEID" val="220"/>
</p:tagLst>
</file>

<file path=ppt/tags/tag188.xml><?xml version="1.0" encoding="utf-8"?>
<p:tagLst xmlns:p="http://schemas.openxmlformats.org/presentationml/2006/main">
  <p:tag name="AS_UNIQUEID" val="221"/>
  <p:tag name="KSO_WM_BEAUTIFY_FLAG" val=""/>
</p:tagLst>
</file>

<file path=ppt/tags/tag189.xml><?xml version="1.0" encoding="utf-8"?>
<p:tagLst xmlns:p="http://schemas.openxmlformats.org/presentationml/2006/main">
  <p:tag name="AS_UNIQUEID" val="222"/>
  <p:tag name="KSO_WM_BEAUTIFY_FLAG" val=""/>
</p:tagLst>
</file>

<file path=ppt/tags/tag190.xml><?xml version="1.0" encoding="utf-8"?>
<p:tagLst xmlns:p="http://schemas.openxmlformats.org/presentationml/2006/main">
  <p:tag name="AS_UNIQUEID" val="223"/>
  <p:tag name="KSO_WM_BEAUTIFY_FLAG" val=""/>
</p:tagLst>
</file>

<file path=ppt/tags/tag191.xml><?xml version="1.0" encoding="utf-8"?>
<p:tagLst xmlns:p="http://schemas.openxmlformats.org/presentationml/2006/main">
  <p:tag name="AS_UNIQUEID" val="224"/>
  <p:tag name="KSO_WM_BEAUTIFY_FLAG" val=""/>
</p:tagLst>
</file>

<file path=ppt/tags/tag192.xml><?xml version="1.0" encoding="utf-8"?>
<p:tagLst xmlns:p="http://schemas.openxmlformats.org/presentationml/2006/main">
  <p:tag name="AS_UNIQUEID" val="225"/>
  <p:tag name="KSO_WM_BEAUTIFY_FLAG" val=""/>
</p:tagLst>
</file>

<file path=ppt/tags/tag193.xml><?xml version="1.0" encoding="utf-8"?>
<p:tagLst xmlns:p="http://schemas.openxmlformats.org/presentationml/2006/main">
  <p:tag name="AS_UNIQUEID" val="226"/>
  <p:tag name="KSO_WM_BEAUTIFY_FLAG" val=""/>
</p:tagLst>
</file>

<file path=ppt/tags/tag19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95.xml><?xml version="1.0" encoding="utf-8"?>
<p:tagLst xmlns:p="http://schemas.openxmlformats.org/presentationml/2006/main">
  <p:tag name="AS_UNIQUEID" val="367"/>
</p:tagLst>
</file>

<file path=ppt/tags/tag196.xml><?xml version="1.0" encoding="utf-8"?>
<p:tagLst xmlns:p="http://schemas.openxmlformats.org/presentationml/2006/main">
  <p:tag name="AS_UNIQUEID" val="228"/>
</p:tagLst>
</file>

<file path=ppt/tags/tag197.xml><?xml version="1.0" encoding="utf-8"?>
<p:tagLst xmlns:p="http://schemas.openxmlformats.org/presentationml/2006/main">
  <p:tag name="AS_UNIQUEID" val="368"/>
</p:tagLst>
</file>

<file path=ppt/tags/tag198.xml><?xml version="1.0" encoding="utf-8"?>
<p:tagLst xmlns:p="http://schemas.openxmlformats.org/presentationml/2006/main">
  <p:tag name="AS_UNIQUEID" val="230"/>
</p:tagLst>
</file>

<file path=ppt/tags/tag199.xml><?xml version="1.0" encoding="utf-8"?>
<p:tagLst xmlns:p="http://schemas.openxmlformats.org/presentationml/2006/main">
  <p:tag name="AS_UNIQUEID" val="369"/>
</p:tagLst>
</file>

<file path=ppt/tags/tag200.xml><?xml version="1.0" encoding="utf-8"?>
<p:tagLst xmlns:p="http://schemas.openxmlformats.org/presentationml/2006/main">
  <p:tag name="AS_UNIQUEID" val="232"/>
</p:tagLst>
</file>

<file path=ppt/tags/tag201.xml><?xml version="1.0" encoding="utf-8"?>
<p:tagLst xmlns:p="http://schemas.openxmlformats.org/presentationml/2006/main">
  <p:tag name="AS_UNIQUEID" val="233"/>
</p:tagLst>
</file>

<file path=ppt/tags/tag202.xml><?xml version="1.0" encoding="utf-8"?>
<p:tagLst xmlns:p="http://schemas.openxmlformats.org/presentationml/2006/main">
  <p:tag name="AS_UNIQUEID" val="234"/>
</p:tagLst>
</file>

<file path=ppt/tags/tag203.xml><?xml version="1.0" encoding="utf-8"?>
<p:tagLst xmlns:p="http://schemas.openxmlformats.org/presentationml/2006/main">
  <p:tag name="AS_UNIQUEID" val="235"/>
</p:tagLst>
</file>

<file path=ppt/tags/tag204.xml><?xml version="1.0" encoding="utf-8"?>
<p:tagLst xmlns:p="http://schemas.openxmlformats.org/presentationml/2006/main">
  <p:tag name="AS_UNIQUEID" val="236"/>
</p:tagLst>
</file>

<file path=ppt/tags/tag205.xml><?xml version="1.0" encoding="utf-8"?>
<p:tagLst xmlns:p="http://schemas.openxmlformats.org/presentationml/2006/main">
  <p:tag name="AS_UNIQUEID" val="237"/>
</p:tagLst>
</file>

<file path=ppt/tags/tag206.xml><?xml version="1.0" encoding="utf-8"?>
<p:tagLst xmlns:p="http://schemas.openxmlformats.org/presentationml/2006/main">
  <p:tag name="AS_UNIQUEID" val="238"/>
</p:tagLst>
</file>

<file path=ppt/tags/tag207.xml><?xml version="1.0" encoding="utf-8"?>
<p:tagLst xmlns:p="http://schemas.openxmlformats.org/presentationml/2006/main">
  <p:tag name="AS_UNIQUEID" val="239"/>
</p:tagLst>
</file>

<file path=ppt/tags/tag208.xml><?xml version="1.0" encoding="utf-8"?>
<p:tagLst xmlns:p="http://schemas.openxmlformats.org/presentationml/2006/main">
  <p:tag name="AS_UNIQUEID" val="240"/>
</p:tagLst>
</file>

<file path=ppt/tags/tag209.xml><?xml version="1.0" encoding="utf-8"?>
<p:tagLst xmlns:p="http://schemas.openxmlformats.org/presentationml/2006/main">
  <p:tag name="AS_UNIQUEID" val="241"/>
</p:tagLst>
</file>

<file path=ppt/tags/tag210.xml><?xml version="1.0" encoding="utf-8"?>
<p:tagLst xmlns:p="http://schemas.openxmlformats.org/presentationml/2006/main">
  <p:tag name="AS_UNIQUEID" val="242"/>
</p:tagLst>
</file>

<file path=ppt/tags/tag211.xml><?xml version="1.0" encoding="utf-8"?>
<p:tagLst xmlns:p="http://schemas.openxmlformats.org/presentationml/2006/main">
  <p:tag name="AS_UNIQUEID" val="243"/>
</p:tagLst>
</file>

<file path=ppt/tags/tag212.xml><?xml version="1.0" encoding="utf-8"?>
<p:tagLst xmlns:p="http://schemas.openxmlformats.org/presentationml/2006/main">
  <p:tag name="AS_UNIQUEID" val="244"/>
</p:tagLst>
</file>

<file path=ppt/tags/tag213.xml><?xml version="1.0" encoding="utf-8"?>
<p:tagLst xmlns:p="http://schemas.openxmlformats.org/presentationml/2006/main">
  <p:tag name="AS_UNIQUEID" val="245"/>
</p:tagLst>
</file>

<file path=ppt/tags/tag214.xml><?xml version="1.0" encoding="utf-8"?>
<p:tagLst xmlns:p="http://schemas.openxmlformats.org/presentationml/2006/main">
  <p:tag name="AS_UNIQUEID" val="246"/>
</p:tagLst>
</file>

<file path=ppt/tags/tag215.xml><?xml version="1.0" encoding="utf-8"?>
<p:tagLst xmlns:p="http://schemas.openxmlformats.org/presentationml/2006/main">
  <p:tag name="AS_UNIQUEID" val="247"/>
</p:tagLst>
</file>

<file path=ppt/tags/tag216.xml><?xml version="1.0" encoding="utf-8"?>
<p:tagLst xmlns:p="http://schemas.openxmlformats.org/presentationml/2006/main">
  <p:tag name="AS_UNIQUEID" val="370"/>
</p:tagLst>
</file>

<file path=ppt/tags/tag217.xml><?xml version="1.0" encoding="utf-8"?>
<p:tagLst xmlns:p="http://schemas.openxmlformats.org/presentationml/2006/main">
  <p:tag name="AS_UNIQUEID" val="249"/>
</p:tagLst>
</file>

<file path=ppt/tags/tag218.xml><?xml version="1.0" encoding="utf-8"?>
<p:tagLst xmlns:p="http://schemas.openxmlformats.org/presentationml/2006/main">
  <p:tag name="AS_UNIQUEID" val="250"/>
</p:tagLst>
</file>

<file path=ppt/tags/tag219.xml><?xml version="1.0" encoding="utf-8"?>
<p:tagLst xmlns:p="http://schemas.openxmlformats.org/presentationml/2006/main">
  <p:tag name="AS_UNIQUEID" val="251"/>
</p:tagLst>
</file>

<file path=ppt/tags/tag220.xml><?xml version="1.0" encoding="utf-8"?>
<p:tagLst xmlns:p="http://schemas.openxmlformats.org/presentationml/2006/main">
  <p:tag name="AS_UNIQUEID" val="252"/>
</p:tagLst>
</file>

<file path=ppt/tags/tag221.xml><?xml version="1.0" encoding="utf-8"?>
<p:tagLst xmlns:p="http://schemas.openxmlformats.org/presentationml/2006/main">
  <p:tag name="AS_UNIQUEID" val="253"/>
</p:tagLst>
</file>

<file path=ppt/tags/tag222.xml><?xml version="1.0" encoding="utf-8"?>
<p:tagLst xmlns:p="http://schemas.openxmlformats.org/presentationml/2006/main">
  <p:tag name="AS_UNIQUEID" val="254"/>
</p:tagLst>
</file>

<file path=ppt/tags/tag223.xml><?xml version="1.0" encoding="utf-8"?>
<p:tagLst xmlns:p="http://schemas.openxmlformats.org/presentationml/2006/main">
  <p:tag name="AS_UNIQUEID" val="255"/>
</p:tagLst>
</file>

<file path=ppt/tags/tag224.xml><?xml version="1.0" encoding="utf-8"?>
<p:tagLst xmlns:p="http://schemas.openxmlformats.org/presentationml/2006/main">
  <p:tag name="AS_UNIQUEID" val="256"/>
</p:tagLst>
</file>

<file path=ppt/tags/tag225.xml><?xml version="1.0" encoding="utf-8"?>
<p:tagLst xmlns:p="http://schemas.openxmlformats.org/presentationml/2006/main">
  <p:tag name="AS_UNIQUEID" val="257"/>
</p:tagLst>
</file>

<file path=ppt/tags/tag226.xml><?xml version="1.0" encoding="utf-8"?>
<p:tagLst xmlns:p="http://schemas.openxmlformats.org/presentationml/2006/main">
  <p:tag name="AS_UNIQUEID" val="371"/>
</p:tagLst>
</file>

<file path=ppt/tags/tag227.xml><?xml version="1.0" encoding="utf-8"?>
<p:tagLst xmlns:p="http://schemas.openxmlformats.org/presentationml/2006/main">
  <p:tag name="AS_UNIQUEID" val="259"/>
</p:tagLst>
</file>

<file path=ppt/tags/tag228.xml><?xml version="1.0" encoding="utf-8"?>
<p:tagLst xmlns:p="http://schemas.openxmlformats.org/presentationml/2006/main">
  <p:tag name="AS_UNIQUEID" val="260"/>
</p:tagLst>
</file>

<file path=ppt/tags/tag229.xml><?xml version="1.0" encoding="utf-8"?>
<p:tagLst xmlns:p="http://schemas.openxmlformats.org/presentationml/2006/main">
  <p:tag name="AS_UNIQUEID" val="261"/>
</p:tagLst>
</file>

<file path=ppt/tags/tag230.xml><?xml version="1.0" encoding="utf-8"?>
<p:tagLst xmlns:p="http://schemas.openxmlformats.org/presentationml/2006/main">
  <p:tag name="AS_UNIQUEID" val="262"/>
</p:tagLst>
</file>

<file path=ppt/tags/tag231.xml><?xml version="1.0" encoding="utf-8"?>
<p:tagLst xmlns:p="http://schemas.openxmlformats.org/presentationml/2006/main">
  <p:tag name="AS_UNIQUEID" val="263"/>
</p:tagLst>
</file>

<file path=ppt/tags/tag232.xml><?xml version="1.0" encoding="utf-8"?>
<p:tagLst xmlns:p="http://schemas.openxmlformats.org/presentationml/2006/main">
  <p:tag name="AS_UNIQUEID" val="264"/>
</p:tagLst>
</file>

<file path=ppt/tags/tag233.xml><?xml version="1.0" encoding="utf-8"?>
<p:tagLst xmlns:p="http://schemas.openxmlformats.org/presentationml/2006/main">
  <p:tag name="AS_UNIQUEID" val="265"/>
</p:tagLst>
</file>

<file path=ppt/tags/tag234.xml><?xml version="1.0" encoding="utf-8"?>
<p:tagLst xmlns:p="http://schemas.openxmlformats.org/presentationml/2006/main">
  <p:tag name="AS_UNIQUEID" val="266"/>
</p:tagLst>
</file>

<file path=ppt/tags/tag235.xml><?xml version="1.0" encoding="utf-8"?>
<p:tagLst xmlns:p="http://schemas.openxmlformats.org/presentationml/2006/main">
  <p:tag name="AS_UNIQUEID" val="267"/>
</p:tagLst>
</file>

<file path=ppt/tags/tag236.xml><?xml version="1.0" encoding="utf-8"?>
<p:tagLst xmlns:p="http://schemas.openxmlformats.org/presentationml/2006/main">
  <p:tag name="AS_UNIQUEID" val="268"/>
</p:tagLst>
</file>

<file path=ppt/tags/tag237.xml><?xml version="1.0" encoding="utf-8"?>
<p:tagLst xmlns:p="http://schemas.openxmlformats.org/presentationml/2006/main">
  <p:tag name="AS_UNIQUEID" val="269"/>
</p:tagLst>
</file>

<file path=ppt/tags/tag238.xml><?xml version="1.0" encoding="utf-8"?>
<p:tagLst xmlns:p="http://schemas.openxmlformats.org/presentationml/2006/main">
  <p:tag name="AS_UNIQUEID" val="270"/>
</p:tagLst>
</file>

<file path=ppt/tags/tag239.xml><?xml version="1.0" encoding="utf-8"?>
<p:tagLst xmlns:p="http://schemas.openxmlformats.org/presentationml/2006/main">
  <p:tag name="AS_UNIQUEID" val="271"/>
</p:tagLst>
</file>

<file path=ppt/tags/tag240.xml><?xml version="1.0" encoding="utf-8"?>
<p:tagLst xmlns:p="http://schemas.openxmlformats.org/presentationml/2006/main">
  <p:tag name="AS_UNIQUEID" val="272"/>
</p:tagLst>
</file>

<file path=ppt/tags/tag241.xml><?xml version="1.0" encoding="utf-8"?>
<p:tagLst xmlns:p="http://schemas.openxmlformats.org/presentationml/2006/main">
  <p:tag name="AS_UNIQUEID" val="372"/>
</p:tagLst>
</file>

<file path=ppt/tags/tag242.xml><?xml version="1.0" encoding="utf-8"?>
<p:tagLst xmlns:p="http://schemas.openxmlformats.org/presentationml/2006/main">
  <p:tag name="AS_UNIQUEID" val="274"/>
</p:tagLst>
</file>

<file path=ppt/tags/tag243.xml><?xml version="1.0" encoding="utf-8"?>
<p:tagLst xmlns:p="http://schemas.openxmlformats.org/presentationml/2006/main">
  <p:tag name="AS_UNIQUEID" val="275"/>
</p:tagLst>
</file>

<file path=ppt/tags/tag244.xml><?xml version="1.0" encoding="utf-8"?>
<p:tagLst xmlns:p="http://schemas.openxmlformats.org/presentationml/2006/main">
  <p:tag name="AS_UNIQUEID" val="276"/>
</p:tagLst>
</file>

<file path=ppt/tags/tag245.xml><?xml version="1.0" encoding="utf-8"?>
<p:tagLst xmlns:p="http://schemas.openxmlformats.org/presentationml/2006/main">
  <p:tag name="AS_UNIQUEID" val="277"/>
</p:tagLst>
</file>

<file path=ppt/tags/tag246.xml><?xml version="1.0" encoding="utf-8"?>
<p:tagLst xmlns:p="http://schemas.openxmlformats.org/presentationml/2006/main">
  <p:tag name="AS_UNIQUEID" val="373"/>
</p:tagLst>
</file>

<file path=ppt/tags/tag247.xml><?xml version="1.0" encoding="utf-8"?>
<p:tagLst xmlns:p="http://schemas.openxmlformats.org/presentationml/2006/main">
  <p:tag name="AS_UNIQUEID" val="279"/>
</p:tagLst>
</file>

<file path=ppt/tags/tag248.xml><?xml version="1.0" encoding="utf-8"?>
<p:tagLst xmlns:p="http://schemas.openxmlformats.org/presentationml/2006/main">
  <p:tag name="AS_UNIQUEID" val="280"/>
</p:tagLst>
</file>

<file path=ppt/tags/tag249.xml><?xml version="1.0" encoding="utf-8"?>
<p:tagLst xmlns:p="http://schemas.openxmlformats.org/presentationml/2006/main">
  <p:tag name="AS_UNIQUEID" val="281"/>
</p:tagLst>
</file>

<file path=ppt/tags/tag250.xml><?xml version="1.0" encoding="utf-8"?>
<p:tagLst xmlns:p="http://schemas.openxmlformats.org/presentationml/2006/main">
  <p:tag name="AS_UNIQUEID" val="374"/>
</p:tagLst>
</file>

<file path=ppt/tags/tag251.xml><?xml version="1.0" encoding="utf-8"?>
<p:tagLst xmlns:p="http://schemas.openxmlformats.org/presentationml/2006/main">
  <p:tag name="AS_UNIQUEID" val="283"/>
</p:tagLst>
</file>

<file path=ppt/tags/tag252.xml><?xml version="1.0" encoding="utf-8"?>
<p:tagLst xmlns:p="http://schemas.openxmlformats.org/presentationml/2006/main">
  <p:tag name="AS_UNIQUEID" val="351"/>
</p:tagLst>
</file>

<file path=ppt/tags/tag253.xml><?xml version="1.0" encoding="utf-8"?>
<p:tagLst xmlns:p="http://schemas.openxmlformats.org/presentationml/2006/main">
  <p:tag name="AS_UNIQUEID" val="375"/>
</p:tagLst>
</file>

<file path=ppt/tags/tag254.xml><?xml version="1.0" encoding="utf-8"?>
<p:tagLst xmlns:p="http://schemas.openxmlformats.org/presentationml/2006/main">
  <p:tag name="AS_UNIQUEID" val="285"/>
</p:tagLst>
</file>

<file path=ppt/tags/tag255.xml><?xml version="1.0" encoding="utf-8"?>
<p:tagLst xmlns:p="http://schemas.openxmlformats.org/presentationml/2006/main">
  <p:tag name="AS_UNIQUEID" val="451"/>
</p:tagLst>
</file>

<file path=ppt/tags/tag256.xml><?xml version="1.0" encoding="utf-8"?>
<p:tagLst xmlns:p="http://schemas.openxmlformats.org/presentationml/2006/main">
  <p:tag name="AS_UNIQUEID" val="452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Verdana</vt:lpstr>
      <vt:lpstr>黑体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2024-09-05T00:51:25.583</cp:lastPrinted>
  <dcterms:created xsi:type="dcterms:W3CDTF">2024-09-04T16:51:25Z</dcterms:created>
  <dcterms:modified xsi:type="dcterms:W3CDTF">2024-09-04T16:51:27Z</dcterms:modified>
</cp:coreProperties>
</file>