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EFC2A-8EB8-413E-8FBF-77D30C7A3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1B2B7-89D5-415E-A750-07E87C3F4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214B9-118A-40EE-A984-655368612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55FAC-8D1F-4DC7-B6F8-9BC94B83A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A532C8-7FA0-4FF9-ADA6-F9E2012D6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235796-8B03-4135-B860-33D93287D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B8E1B-C586-4826-9318-FC473904A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8905C-A83F-41FF-B2A0-CF6B29B55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837EA-3D3B-4805-8CBA-0576D53C5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48321-0E9B-4A74-BE3C-4ECB345C5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3E7C3-4AAD-4822-99F0-1A26C498D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7112402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3950" cy="20764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儿童呼吸道感染病原体核酸检测专家共识解读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0050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2023-12-14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核酸检测技术原理及操作流程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儿童呼吸道感染常见病原体及特点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儿童呼吸道感染病原体核酸检测结果解读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临床实践中应用策略与建议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069" r="240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儿童呼吸道感染现状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介绍儿童呼吸道感染的发病率、死亡率及影响，强调防控重要性。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病原体种类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列举常见的儿童呼吸道感染病原体，如病毒、细菌等。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核酸检测技术发展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简述核酸检测技术的原理、特点及其在病原体检测中的应用。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分析儿童呼吸道感染病原体的流行趋势，如季节性、地域性等。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病原体流行情况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病原体变异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儿童易感因素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阐述病原体变异的原因、方式及其对疾病发生发展的影响。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探讨儿童易感染呼吸道病原体的原因，如免疫系统不成熟、生活习惯等。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儿童呼吸道感染病原体现状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强调核酸检测技术在提高病原体诊断准确性方面的优势。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提高诊断准确性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说明核酸检测结果对于指导临床治疗、合理用药的重要性。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指导临床治疗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阐述核酸检测技术在儿童呼吸道感染疫情防控中的作用和意义。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疫情防控价值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核酸检测技术重要性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核酸检测技术原理及操作流程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059" r="240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利用分子生物学技术，检测呼吸道病原体特异性基因片段。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分子生物学基础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采用聚合酶链式反应（PCR）等方法，对特异性基因片段进行扩增和检测。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扩增与检测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核酸检测技术原理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鼻咽拭子、咽拭子、痰液等是常用的采样方法，需根据患儿年龄和配合度选择合适的方法。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3" b="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采样方法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采样后，样本需立即放入专用保存液中，并尽快送至实验室进行检测。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样本保存与运输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542" r="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实验室收到样本后，需进行核酸提取、纯化等处理，以去除抑制物和杂质。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样本处理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样本采集与处理方法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选择国家药品监督管理部门批准的检测试剂，确保试剂质量可靠。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试剂准备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按照试剂说明书操作，进行核酸扩增和检测，确保操作规范。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扩增与检测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根据扩增曲线和Ct值，判读检测结果，需遵循试剂说明书的判读标准。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结果判读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实验室需建立严格的质量控制体系，包括室内质控和室间质评，确保检测结果的准确性和可靠性。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核酸检测操作流程及注意事项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儿童呼吸道感染常见病原体及特点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包括甲、乙、丙三型，易引起季节性流行，以冬春季为主。儿童感染后可表现为高热、咳嗽、咽痛、流涕、鼻塞等症状，部分可出现肺炎、心肌炎等并发症。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流感病毒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是引起婴幼儿下呼吸道感染的主要病原体之一，常见于2岁以内的婴幼儿。感染后主要表现为毛细支气管炎和肺炎，症状包括喘息、咳嗽、气促等。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呼吸道合胞病毒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可引起儿童急性呼吸道感染，包括咽炎、喉炎、气管炎和肺炎等。感染后症状轻重不一，可表现为发热、咳嗽、咽痛等。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腺病毒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常见病毒性病原体及特点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流感嗜血杆菌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可引起儿童呼吸道感染，包括鼻咽炎、喉炎、会厌炎、支气管炎和肺炎等。感染后症状轻重不一，可表现为发热、咳嗽、喘息等。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肺炎链球菌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是儿童细菌性肺炎的主要病原体之一，常见于5岁以上的儿童。感染后主要表现为大叶性肺炎，症状包括高热、寒战、咳嗽、胸痛等。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金黄色葡萄球菌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可引起儿童呼吸道及各种化脓性感染，如皮肤化脓感染、各种器官以及全身感染。感染后主要表现为肺炎、肺脓肿等症状。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7917" r="27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常见细菌性病原体及特点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https://d.book118.com/638071124020006023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2024-08-29T13:09:31.155</cp:lastPrinted>
  <dcterms:created xsi:type="dcterms:W3CDTF">2024-08-29T05:09:31Z</dcterms:created>
  <dcterms:modified xsi:type="dcterms:W3CDTF">2024-08-29T05:09:33Z</dcterms:modified>
</cp:coreProperties>
</file>