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7DAF4-BCDE-4A43-A160-2F60B3BA6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7AA2F-B24E-4FF0-B20F-192B956C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45F9E-A1B3-47E7-9CE4-7298E1BBE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65B7B-01C2-4A32-A393-C33A350A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34F7B4-7C3C-4D9D-A7C3-C2913205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95A69A-37F1-4FCB-BB8C-6818BBDE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48983D-67FE-4FD4-B00C-1ECBAC303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7A16F-D708-42BF-B909-2A45C867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CC278-243E-475A-8339-669306C46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737AD-8318-4DF3-AB73-A4D850477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83EB5-F812-444B-9126-6ADD9152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3011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医院重点学科建设实施方案中的医疗机构评价与认证策略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医疗机构认证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重点学科建设实施方案与医疗机构评价认证的关联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医疗机构评价与认证策略的实施与监管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当前，我国医疗机构数量不断增加，但医疗服务质量参差不齐，亟需通过评价与认证提升整体水平。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医疗机构发展现状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医院重点学科建设是提升医疗服务质量的关键环节，评价与认证策略的制定和实施对于推动学科发展具有重要意义。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重点学科建设需求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政府相关部门出台了一系列政策，鼓励医疗机构开展评价与认证工作，促进医院重点学科建设的规范化、标准化。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政策支持与引导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医疗机构评价与认证的重要性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通过评价与认证，可以发现医疗服务中存在的问题和不足，进而采取针对性措施加以改进，提高医疗服务质量。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促进医院可持续发展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评价与认证工作可以推动医院不断完善自身管理体系和制度建设，提高医院整体运营效率和管理水平，为医院的可持续发展奠定基础。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增强医院竞争力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评价与认证结果可以作为医院间比较的依据，帮助医院在激烈的市场竞争中脱颖而出。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评价与认证工作可以确保医院提供的医疗服务安全、有效、便捷、经济，切实保障患者权益。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822" b="298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通过对医疗机构的综合评价，了解其医疗服务质量、管理水平、技术实力等方面的实际情况，为医院重点学科建设提供科学依据和决策支持。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坚持客观公正、科学规范、公开透明的原则，确保评价结果的真实性和有效性。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评价目的和原则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评价指标体系构建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指标选取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根据医疗机构的特点和重点学科建设的需要，选取具有代表性的指标，如医疗质量、医疗安全、服务效率、科研能力、人才培养等。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指标权重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根据各项指标的重要性和影响力，合理分配权重，确保评价结果的准确性和公正性。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构建多层次、多维度的评价指标体系，全面反映医疗机构的综合实力和学科水平。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明确评价工作的组织和管理，制定详细的评价计划和时间表，按照规定的程序和要求进行评价，确保评价工作的有序进行。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采用定量与定性相结合的评价方法，包括数据分析、问卷调查、专家评审等多种手段，确保评价结果的全面性和准确性。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将评价结果及时反馈给医疗机构和管理部门，为其改进工作、提高服务质量提供参考依据。同时，将评价结果向社会公布，接受社会监督。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医疗机构认证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医疗机构认证通常由独立的第三方机构进行，如国际医疗卫生机构认证联合委员会（JCI）、中国医院协会等。这些机构具有权威性和公信力，能够确保认证的公正性和客观性。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认证机构会制定一系列的标准和指标，用于评估医疗机构的医疗质量、服务水平、管理效率等方面。这些标准通常包括医疗安全、患者满意度、医院管理、医疗技术等多个方面。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认证机构与标准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监督与复评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获得认证后，医疗机构需要接受认证机构的定期监督和复评，以确保持续符合认证标准。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申请与受理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医疗机构需要向认证机构提交申请，并提供相关证明材料。认证机构会对申请材料进行审核，确定是否受理申请。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认证机构会组织专家团队对医疗机构进行现场评估，通过实地考察、访谈医护人员、查阅病历等方式，全面了解医疗机构的实际情况。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根据现场评估结果，认证机构会做出是否给予认证的决定。如果医疗机构符合认证标准，将获得相应的认证证书和标识。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https://d.book118.com/638073011071006043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2024-09-23T03:03:34.144</cp:lastPrinted>
  <dcterms:created xsi:type="dcterms:W3CDTF">2024-09-22T19:03:34Z</dcterms:created>
  <dcterms:modified xsi:type="dcterms:W3CDTF">2024-09-22T19:03:36Z</dcterms:modified>
</cp:coreProperties>
</file>