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1CA70-E825-4079-BF0C-DA47AF8D0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8096A-492D-45CF-B0FA-7DAFC2B4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0076-E823-491C-A742-41F881D0C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C4D3E-BF83-41B8-8FA8-E77B75655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3CF08-84B9-41E1-BF5E-1C7A58BE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9104B-4E8D-4621-A9F6-897D8416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BC304-6652-445A-BA29-C37F04C1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E977A-00AE-4238-B50C-F7C373E85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F1D07-84AE-4533-928E-357D398C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98D49-9DBB-4AA4-9E0F-C08397DEF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DEDF-0D06-4148-B855-96A39AE8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4023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新生儿低血糖症ppt模板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新生儿低血糖症的诊断与治疗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新生儿低血糖症的病例分享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新生儿低血糖症是指出生后28天内，足月儿血糖&lt;2.2mmol/L，早产儿血糖&lt;1.1mmol/L。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根据持续时间和严重程度，新生儿低血糖症可分为暂时性和持续性。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由于新生儿出生后糖原储备不足、摄取不足或过度消耗所致。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由于内分泌或代谢异常、遗传性疾病等所致。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持续性低血糖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暂时性低血糖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轻度低血糖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无特异性症状，仅表现为嗜睡、喂养困难等。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重度低血糖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表现为惊厥、昏迷、呼吸暂停等，甚至可能导致永久性脑损伤或死亡。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新生儿低血糖症的诊断与治疗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正常足月新生儿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血糖值低于2.2mmol/L。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早产儿和低出生体重儿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血糖值低于2.6mmol/L。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末梢血血糖检测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方便快捷，但易受多种因素影响，需反复检测。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静脉血血糖检测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准确性较高，但需专业人员操作，且需等待一定时间。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以维持正常血糖水平。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及时补充葡萄糖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针对引起低血糖症的病因进行治疗，如先天性代谢性疾病、内分泌疾病等。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针对病因治疗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https://d.book118.com/638074023007006037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2024-09-16T16:50:05.311</cp:lastPrinted>
  <dcterms:created xsi:type="dcterms:W3CDTF">2024-09-16T08:50:05Z</dcterms:created>
  <dcterms:modified xsi:type="dcterms:W3CDTF">2024-09-16T08:50:07Z</dcterms:modified>
</cp:coreProperties>
</file>