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2ABB5F-4E3C-4014-8E15-061AF61A00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004DE9-2102-46A3-89F3-486F4F11E8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F367F6-F373-42AD-AF7F-1C88D18164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9A443E-AAA5-4051-AD8B-048E9EC278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675C16-C9B0-4E57-963D-F03EA2B6CA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830A8BA-6712-42F3-B137-5E61003F57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744DC6-A4BB-47D2-B746-16DD5375A1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4FE9A0-6AA0-4828-AF1D-CAA5370B69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ECD3BC-9500-4D27-B9FD-96D21C3657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6E7181-7D25-4679-BAA1-19E04BD2F1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F42DA7-B7C5-4273-9107-B71A7FEB1F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807404710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神经生理实验设计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神经生理学简介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实验设计基础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实验动物选择与伦理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实验方法和技术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数据处理与分析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实验设计与论文写作规范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神经生理学简介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神经递质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神经递质是神经元之间信息传递的媒介，通过与突触后膜上的受体结合，实现信息的传递。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神经元是神经系统的基本单位，具有接收、整合、传导和发放信息的功能。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突触是神经元之间信息传递的部位，通过突触前膜释放神经递质，与突触后膜上的受体结合，实现信息的传递。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神经系统的基本结构和功能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神经生理学的研究目的和方法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研究神经系统在正常和异常情况下的功能和机制，为临床诊断和治疗提供依据。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动物实验、离体组织和细胞实验、人类神经影像学技术等。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实验设计基础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确定神经生理实验的目标，例如探究某种药物对大脑功能的影响。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根据实验目的提出假设，例如“药物X能够提高大脑的认知功能”。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假设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实验目的和假设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确定实验中需要控制和测量的变量，例如药物剂量、受试者年龄、性别等。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实验变量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明确实验变量的具体测量方法，确保实验操作的一致性和准确性。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操作定义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实验变量和操作定义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随机对照实验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将受试者随机分配到实验组和对照组，以比较不同处理的效果。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前后测实验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在实验前和实验后对受试者进行测量，以评估实验处理的影响。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单一组实验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仅对一个组别进行实验处理和测量，以观察其变化趋势。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交叉试验设计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受试者在不同的时间点接受不同的处理，以检验处理之间的差异。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实验设计类型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实验动物选择与伦理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344" b="2344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常用实验动物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小鼠、大鼠、猴子、狗等。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品系选择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根据实验需求选择特定品系，如转基因、基因敲除等品系。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物种差异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不同物种的神经系统结构和功能存在差异，需根据研究目的选择合适的物种。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实验动物种类和品系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遵循3R原则（替代、减少、优化）和动物福利原则。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伦理原则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动物福利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417" r="174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麻醉和镇痛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917" r="159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确保实验动物在实验期间得到适当的护理和关注，减少不必要的痛苦和应激。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在实验过程中合理使用麻醉和镇痛措施，确保动物舒适度。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实验动物伦理和福利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选择适应性强的动物，以确保实验结果的稳定性和可靠性。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年龄和性别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根据实验需求选择适当的年龄和性别，以排除其他因素的干扰。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健康状况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确保实验动物健康无病，避免疾病对实验结果的影响。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实验动物选择原则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https://d.book118.com/638074047100006032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2024-09-10T04:11:32.876</cp:lastPrinted>
  <dcterms:created xsi:type="dcterms:W3CDTF">2024-09-09T20:11:32Z</dcterms:created>
  <dcterms:modified xsi:type="dcterms:W3CDTF">2024-09-09T20:11:35Z</dcterms:modified>
</cp:coreProperties>
</file>