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BEF69-FAB9-436F-82C7-FF6B2502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D37D-6069-4AAC-A5B0-5E54F92C6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17E14-3590-434F-B4F4-E4BF588A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F122A-2475-480B-A87F-98AAA8BA3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BAFDA-67C8-416E-B5DC-CF205CD6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978FE-6FA1-4940-BD55-4FD78F05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4129A-CEF8-45A9-A0F8-E465F59A3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4404D-2F83-42CA-AD1A-2077E3CA0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9949D-7F49-4008-9290-C87FFF6F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A0278-8C0B-4BF3-B9A7-CCAED95E0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B20B2-73F4-47B6-9795-5D6B2F929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4106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杂货店行业顾客心理解读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杂货店行业顾客心理分析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杂货店行业顾客心理需求满足策略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杂货店行业顾客心理变化趋势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杂货店行业未来发展展望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杂货店行业是指提供日常生活所需各类商品的零售行业，包括食品、饮料、清洁用品、文具等。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杂货店行业具有多样性、便利性和及时性的特点，能够满足消费者日常生活中的即时需求和多样化选择。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杂货店行业的定义与特点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杂货店起源于古代的集市贸易，随着商业的发展和城市化进程的加速，逐渐演变为专业的零售店铺。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随着经济的发展和消费市场的扩大，杂货店行业也不断发展和壮大，出现了连锁超市、便利店等新型业态。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随着电子商务的兴起和消费者需求的不断变化，杂货店行业正面临着新的挑战和机遇，需要不断创新和适应市场变化。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杂货店行业的发展历程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杂货店行业顾客心理分析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顾客在杂货店购物时，通常会对比不同商品的价格，寻找性价比高的商品。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便利性需求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习惯性购买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顾客追求购物的便利性，希望在熟悉的杂货店快速找到所需商品。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许多顾客由于长期形成的购物习惯，会在固定的杂货店购买商品。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顾客购物动机分析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顾客根据自身需求，决定需要购买的商品种类。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顾客通过多种渠道了解不同杂货店的商品价格、品质等信息。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顾客根据收集的信息，对比不同杂货店的商品，选择最符合需求的商品和店铺。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顾客在选择最合适的商品后，作出购买决策。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顾客购物决策过程分析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顾客满意度与忠诚度分析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顾客在购物后，会根据实际体验和期望的比较，形成对杂货店的满意度评价。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忠诚度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满意的顾客更可能成为杂货店的忠诚顾客，长期光顾并推荐给亲友。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杂货店行业顾客心理需求满足策略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提供丰富多样的产品，满足不同顾客的购物需求，提高顾客满意度。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多样化产品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确保产品质量，建立顾客信任，提高顾客忠诚度。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及时引入新品，满足顾客对新鲜感的需求，提高顾客回头率。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新品引入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https://d.book118.com/638074106073006031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2024-09-08T13:03:13.214</cp:lastPrinted>
  <dcterms:created xsi:type="dcterms:W3CDTF">2024-09-08T05:03:13Z</dcterms:created>
  <dcterms:modified xsi:type="dcterms:W3CDTF">2024-09-08T05:03:15Z</dcterms:modified>
</cp:coreProperties>
</file>