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499380-A26C-409A-886E-D61A4EAB1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4809C-B19C-42E7-A569-0AAE16CCD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23EE08-7104-44BC-B137-8E17881F0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6D3E6C-619B-4A94-AF31-7BE585465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4E9274-13A1-4E1B-B2BD-554C9E81CB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0BF1D3-FA98-4F99-AEBC-6F2AEB3A6B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027F92-8C4C-414C-9E91-470BDC0134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D233B-4D82-43D3-8B47-EC655DA2E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011B1-75CB-444A-ACB5-6B7B0D4662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40AB1-420A-467A-8F92-3C315F833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697CB-653B-4897-AFC2-606983273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76002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静电安全知识普及与安全培养</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静电基本概念及危害</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静电安全防护措施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生产过程中静电安全防护</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静电检测与评估方法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员工安全意识培养与实践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静电基本概念及危害</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0292" b="20292"/>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静电是指静止状态下的电荷，通常是由不同物质接触或摩擦而产生的。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静电定义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物质由原子构成，原子中包含带正电的质子和带负电的电子。当两个不同物质接触时，其中一个物质会失去电子带正电，另一个物质会得到电子带负电，从而形成静电。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形成原因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静电定义与形成原因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静电危害主要包括电击、火灾和爆炸等。</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人体接触到带电物体时，会受到电击，可能导致疼痛、麻木、肌肉收缩等不良反应。</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在易燃易爆场所，静电放电可能引发火灾或爆炸，造成人员伤亡和财产损失。</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1118" r="2111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危害类型</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电击</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火灾和爆炸</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静电危害类型及实例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通过静电防护措施，可以减少人员受到静电电击的风险，保障人员安全。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保护人员安全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防止火灾和爆炸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167" r="16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保障设备正常运行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17" r="13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在易燃易爆场所采取静电防护措施，可以有效防止火灾和爆炸事故的发生，维护生产安全。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静电会对电子设备造成干扰甚至损坏，采取静电防护措施可以保障设备的正常运行和使用寿命。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静电防护重要性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静电安全防护措施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将设备、管道、构架等金属体通过接地线与接地体连接，使它们与大地形成等电位体，以消除电位差，达到防静电的目的。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将建筑物内各电气装置和其它装置外露的金属及可导电部分与人工或自然接地体用导体连接起来，以达到减少电位差称为等电位联结。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接地与等电位联结</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等电位联结</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接地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采用防静电瓷砖或防静电地坪漆等地面处理方式，保证地面电阻率在1.0x10^5Ω-1.0x10^9Ω之间。</a:t>
            </a:r>
          </a:p>
        </p:txBody>
      </p:sp>
      <p:pic>
        <p:nvPicPr>
          <p:cNvPr id="4" name="Picture 4"/>
          <p:cNvPicPr>
            <a:picLocks noChangeAspect="1"/>
          </p:cNvPicPr>
          <p:nvPr/>
        </p:nvPicPr>
        <p:blipFill>
          <a:blip r:embed="rId2"/>
          <a:srcRect t="16602" b="1660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50" r="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917" r="13917"/>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防静电地面</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使用防静电材料制作的工作台，可有效防止静电对电子元器件的损害。</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防静电工作台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保持工作区域内适宜的湿度，一般控制在40%-60%RH之间，以降低静电的产生和积累。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湿度控制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防静电工作区域设置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穿戴用防静电织物制成的防静电服，可有效防止人体静电对电子元器件的损害。</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防静电服</a:t>
            </a:r>
          </a:p>
        </p:txBody>
      </p:sp>
      <p:pic>
        <p:nvPicPr>
          <p:cNvPr id="5" name="Picture 5"/>
          <p:cNvPicPr>
            <a:picLocks noChangeAspect="1"/>
          </p:cNvPicPr>
          <p:nvPr/>
        </p:nvPicPr>
        <p:blipFill>
          <a:blip r:embed="rId2"/>
          <a:srcRect l="16875" r="16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穿用导电橡胶或塑料制成的防静电鞋，可将人体静电导入大地。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防静电鞋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佩戴防静电手环，可将人体静电通过手环导入大地，避免静电对电子元器件的损害。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防静电手环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人员防静电装备要求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生产过程中静电安全防护</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30700" b="30700"/>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使用防静电包装材料对原料、半成品和成品进行包装，以防止静电积累和放电。</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保持生产环境的湿度在适宜范围内，以减少静电的产生和积累。</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在关键区域设置离子风机，以中和空气中的静电电荷，降低静电放电的风险。</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防静电包装</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湿度控制</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离子风机</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原料、半成品、成品防静电处理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029" b="290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505" b="175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设备接地与漏电保护措施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设备接地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确保生产设备、工具等金属部分良好接地，以便将静电电荷导入大地，避免电荷积累。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漏电保护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安装漏电保护器，监测设备漏电情况并及时切断电源，以防止静电引起的火灾或电击事故。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定期检查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对接地线和漏电保护器进行定期检查和维护，确保其正常有效。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https://d.book118.com/638076002017006031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2024-09-07T21:06:28.192</cp:lastPrinted>
  <dcterms:created xsi:type="dcterms:W3CDTF">2024-09-07T13:06:28Z</dcterms:created>
  <dcterms:modified xsi:type="dcterms:W3CDTF">2024-09-07T13:06:30Z</dcterms:modified>
</cp:coreProperties>
</file>