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227D03-68D1-4F5E-AC91-DBEEB88326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E9404E-D915-420D-91E4-9BC77C4418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9383D8-8D52-4527-A03A-D920F3495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B070FF-3CDB-4FC0-925C-12711496AC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018219-4D9D-4378-B764-0B72661116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633F47-9D1C-4E4B-BC1B-A7A0121860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04418F-D88E-41F1-BCFA-B12EB3E7B5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10E9D2-979B-47CC-9BE1-CCBDB1D131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B46CD9-241F-4A36-B680-7895C6DEB9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2EFE98-2CF3-43CF-81CA-76C4527C92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BEEDCB-F76C-41BC-A45D-19FE3BDC69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7605302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利用人体语言塑造广告形象的培训课件</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2024-01-14</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人体语言基本概念与原理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广告创意中人体语言运用策略</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拍摄技巧与后期制作中人体语言呈现方法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跨文化传播中人体语言差异与应对策略</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实践操作与互动环节</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178" b="261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通过学习和掌握人体语言，制作出更具有吸引力和感染力的广告，从而更好地传递广告信息，提升品牌形象。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在竞争激烈的广告市场中，利用人体语言塑造广告形象有助于满足受众日益提高的审美和心理需求，提升广告的竞争力。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适应市场需求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塑造生动形象的广告</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152" b="115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学习人体语言的概念、分类、特点等基础理论知识。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人体语言基础知识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深入剖析人体语言在广告创意、表现和传达中的实际应用，包括面部表情、肢体语言、声音语言等方面的技巧。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人体语言在广告中的应用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通过分析成功运用人体语言的广告案例，培养学员对人体语言在广告中运用的敏感度和洞察力。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广告案例分析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组织学员进行广告创意和表现的实践操作与演练，提升学员运用人体语言塑造广告形象的实际能力。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实践操作与演练</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人体语言基本概念与原理</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064" r="2106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957" r="3195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人体语言是指通过身体姿态、动作、表情和空间距离等方式传递信息和非言语交流的一种形式。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人体语言在广告中能够传递情感、塑造形象、增强记忆点和引导观众行为，是广告创意和表达的重要手段。</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人体语言定义及作用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面部表情能够传达喜怒哀乐等情感，如微笑表示友好和愉悦，皱眉表示疑惑或不满。</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身体动作可以展示人的性格、态度和情感，如自信的人往往昂首挺胸，紧张的人可能手足无措。</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身体姿势能够反映人的心理状态和地位，如开放的姿势表示自信和接纳，而封闭的姿势则可能表示防御或拒绝。</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6978" r="26978"/>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表情解读</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动作解读</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姿势解读</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表情、动作与姿势解读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空间距离能够传达人与人之间的亲疏关系和地位差异，如近距离表示亲密和信任，远距离则可能表示陌生或疏远。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空间距离解读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个人空间是指每个人在身体周围保持的一定范围的空间，侵犯个人空间可能会让人感到不安或受到威胁。在广告中，合理利用个人空间能够增强广告的吸引力和感染力。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个人空间认知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空间距离与个人空间认知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广告创意中人体语言运用策略</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4832" r="1483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8323" r="832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挖掘产品特点，选择合适人体语言元素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了解产品属性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深入分析广告产品特点，如功能、用途、目标受众等，为选择合适的人体语言元素提供依据。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提炼关键信息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从产品属性中提炼出最能代表产品形象的关键信息，如动感、优雅、力量等，以便与人体语言元素相匹配。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选择合适的人体语言元素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根据提炼出的关键信息，选择与之相符合的人体语言元素，如舞蹈、体操、手势等，以强化广告创意的表达。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构建一个与广告主题和产品特点相契合的场景，为人体语言的融入创造背景。</a:t>
            </a:r>
          </a:p>
        </p:txBody>
      </p:sp>
      <p:pic>
        <p:nvPicPr>
          <p:cNvPr id="6" name="Picture 6"/>
          <p:cNvPicPr>
            <a:picLocks noChangeAspect="1"/>
          </p:cNvPicPr>
          <p:nvPr/>
        </p:nvPicPr>
        <p:blipFill>
          <a:blip r:embed="rId2"/>
          <a:srcRect l="11255" r="1125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设定广告场景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在广告场景中，合理安排人体语言的出现时机、表现形式和与广告情节的融合方式，使人体语言成为广告创意的有机组成部分。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编排人体语言</a:t>
            </a:r>
          </a:p>
        </p:txBody>
      </p:sp>
      <p:pic>
        <p:nvPicPr>
          <p:cNvPr id="10" name="Picture 10"/>
          <p:cNvPicPr>
            <a:picLocks noChangeAspect="1"/>
          </p:cNvPicPr>
          <p:nvPr/>
        </p:nvPicPr>
        <p:blipFill>
          <a:blip r:embed="rId3"/>
          <a:srcRect l="18188" r="1818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1230" r="1123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通过人体语言的表达，传递广告创意所要表达的情感和价值观，引发受众的情感共鸣，提升广告的传播效果。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强化情感共鸣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创意构思，将人体语言融入广告情节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某化妆品广告通过手势和面部表情等人体语言元素，传递了产品所带来的优雅和自信，提升了品牌形象。</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某运动品牌广告通过舞蹈和体操等人体语言元素，展示了产品的动感和力量感，吸引了目标受众的关注。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案例三</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某食品广告通过人物的动作和表情等人体语言元素，营造了轻松愉快的氛围，引发了受众的购买欲望。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417" r="1241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5625" r="15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案例分析：成功广告中人体语言运用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https://d.book118.com/638076053024006030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2024-09-06T09:56:17.472</cp:lastPrinted>
  <dcterms:created xsi:type="dcterms:W3CDTF">2024-09-06T01:56:17Z</dcterms:created>
  <dcterms:modified xsi:type="dcterms:W3CDTF">2024-09-06T01:56:19Z</dcterms:modified>
</cp:coreProperties>
</file>