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2CEE8-C235-442A-B345-0B33E618C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EFC14-F298-403F-B618-2F4F35A38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C9474-8BAD-4D52-96C7-8FB9E8F53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79CED-BFAE-4BA8-92F5-C52428B3E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F063E2-DFB4-491B-A135-1FB6FA842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FF94BE-D98E-4A69-B7B6-E8AA1B645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1E9B5D-877D-4EA1-9239-9A1998940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1BD87-1661-4EA2-81F3-E99556E23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CF8B5-F57A-420C-AB71-C8FF417C2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8159E-8AAC-434B-9BE6-744FB1A8A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F3E0A-2FAF-44CE-B21E-95787A8FF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7606313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励志大学生活演讲稿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大学生活中的挑战与机遇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如何励志并充实度过大学生活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大学生活中的成功案例分享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励志大学生活的启示与展望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通过分享成功经验和励志故事，激发听众对大学生活的热情和向往。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激发热情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为即将步入大学校园的新生提供实用的建议和指导，帮助他们更好地适应大学生活。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传播积极向上的价值观和心态，鼓励听众在大学期间努力学习、拓展视野、锻炼能力。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大学生活是个人职业发展的重要阶段，通过实习、兼职和学术研究等经历，可以为未来的职业发展奠定坚实基础。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知识获取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大学是知识的殿堂，提供了丰富的学术资源和专业课程，有助于培养专业素养和综合能力。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大学生活是结交志同道合的朋友和合作伙伴的绝佳时机，通过与来自不同背景和领域的人交流，可以拓宽视野、增长见识。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自我成长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大学生活提供了众多挑战和机遇，通过参与课外活动、社会实践和志愿服务等，可以锻炼领导力、沟通能力和团队协作能力等，实现自我成长和提升。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大学生活中的挑战与机遇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大学生需要合理安排学习时间，平衡课程学习、作业、考试和复习等多重任务。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学科交叉与综合能力的培养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大学鼓励学生跨学科学习，培养综合素质和解决问题的能力。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学术要求的提高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大学课程更加深入和专业化，对学生的学术能力和自主学习能力提出更高要求。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团队协作与沟通能力的培养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通过参与团队项目、学生组织等活动，培养团队协作精神和沟通能力。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多元化社交环境的适应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大学汇聚了来自不同地域、文化和背景的学生，需要适应多元化的社交环境。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建立健康人际关系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学会与同学、老师、校友等建立积极、健康的人际关系，拓展人脉资源。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人际交往与社交圈建设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课外活动与兴趣爱好的培养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丰富多彩的课外活动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大学提供了众多课外活动，如学术竞赛、文艺演出、志愿服务等，为学生提供了展示自我和锻炼能力的平台。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兴趣爱好的发掘与培养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在大学期间，学生可以更加深入地探索自己的兴趣爱好，并通过相关活动和社团加以培养。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个人特长与领导力的展现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通过参与课外活动和兴趣小组，学生可以展示自己的特长和领导力，提升个人魅力和影响力。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职业规划的初步思考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在大学期间，学生应开始思考自己的职业目标和发展方向，为未来的职业生涯做好准备。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求职技能的培养与提升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通过参加招聘会、模拟面试等活动，学生可以提升自己的求职技能和面试表现能力。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实习机会的探索与把握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大学为学生提供了众多实习机会，帮助学生了解职场环境、积累工作经验。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实习实践与职业规划的起步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如何励志并充实度过大学生活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明确人生的意义和价值，追求真理、善良和美好，以积极向上的态度面对生活中的挑战和困难。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尊重多元文化，培养包容心态，关注社会热点问题，树立正确的道德观念和价值取向。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树立正确的人生观和价值观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设定明确的学业目标，如获得优异成绩、掌握专业技能等，并制定相应的学习计划。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了解自身兴趣和优势，设定职业目标，参加实习、兼职等活动积累实践经验。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制定明确的目标和计划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https://d.book118.com/638076063132006037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2024-09-17T23:08:41.230</cp:lastPrinted>
  <dcterms:created xsi:type="dcterms:W3CDTF">2024-09-17T15:08:41Z</dcterms:created>
  <dcterms:modified xsi:type="dcterms:W3CDTF">2024-09-17T15:08:43Z</dcterms:modified>
</cp:coreProperties>
</file>