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D14F8-8F3F-4EF6-A437-8391DA3E1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51BBE-6252-42FC-B704-4D72BA5C4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90527-300F-4EFC-B529-7647130D5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705CE-1991-40FD-9CDC-1FEA5E487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0B7BC-BE93-48E1-A23C-9767E093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E34C7-25C2-4664-9AAA-34B920E9D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860BFF-26D4-433D-B445-732C7821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0BC5B-5D3D-46AE-8DF9-9DFC3514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D3552-9C68-4567-9037-52FFF29EC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AF89F-CC4A-488A-A58E-F228CFB91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21FAB-FD02-4B0F-8577-8C4829426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7706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内科胸腔镜围手术护理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探讨内科胸腔镜围手术期护理的重要性和方法。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随着医疗技术的不断发展，内科胸腔镜手术在临床上的应用越来越广泛，而围手术期护理对于手术效果和患者康复具有至关重要的作用。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良好的围手术期护理可以降低手术风险，提高手术成功率，减少并发症的发生。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提高手术成功率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改善医患关系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通过科学合理的围手术期护理，可以加速患者康复，缩短住院时间，提高患者的生活质量。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优质的围手术期护理可以提高患者对医疗服务的满意度，改善医患关系，减少医疗纠纷。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详细了解患者病史，包括既往手术史、用药史、过敏史等，以便为手术提供参考。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进行全面的体格检查，评估患者心肺功能、营养状况等，确保患者能够耐受手术。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进行必要的实验室检查，如血常规、凝血功能、肝肾功能等，以了解患者生理状态。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与患者进行充分的沟通交流，解释手术目的、过程及注意事项，减轻患者焦虑和恐惧。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针对患者的心理状况，进行适当的心理疏导，帮助患者树立信心，保持良好的心态。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667" r="20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鼓励家属给予患者关爱和支持，让患者在温暖的环境中接受手术。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戒烟指导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指导患者戒烟，并解释吸烟对手术的影响，提高患者的戒烟意识。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指导患者进行呼吸功能锻炼，如深呼吸、吹气球等，以增加肺通气量。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指导患者预防呼吸道感染，如注意保暖、避免感冒等，以免影响手术效果。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https://d.book118.com/638077063010006050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2024-09-29T14:21:46.789</cp:lastPrinted>
  <dcterms:created xsi:type="dcterms:W3CDTF">2024-09-29T06:21:46Z</dcterms:created>
  <dcterms:modified xsi:type="dcterms:W3CDTF">2024-09-29T06:21:48Z</dcterms:modified>
</cp:coreProperties>
</file>