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234D80-49D0-4FEB-AB85-CD9F89E24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45C9B-5CA1-4228-9DE6-8B0910B16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36DEBB-A0AE-4889-B2D9-C126FEC8A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22AB3B-C72C-4C1B-82B5-A19479166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2C2446-F309-4C5F-8D3E-F920934ED7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63654E-BCC5-4D0C-941E-FB4BB3E457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B53E16-D00E-425B-AF9D-910DC031B6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40C249-5A73-47F6-BBF1-85D0E4FC3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43C1A8-E0D6-4E0C-8444-368AFD4E0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D8D859-5FDD-4497-9DD4-D3624791A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71C21E-97B2-4EAA-AE2E-6AEE2E4F3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00026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第59届世界小姐大赛北京分赛区方案</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赛事背景与目的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组织架构与分工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参赛条件与选拔流程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活动内容与安排</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宣传推广策略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资源需求与预算分配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风险管理与应对措施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赛事背景与目的</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世界小姐大赛（Miss World）是起源于1951年的国际选美比赛，被誉为“选美界的奥林匹克”。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该比赛每年举办一届，旨在通过评选各国佳丽，展示不同国家的文化、风俗和女性之美。</a:t>
            </a:r>
          </a:p>
        </p:txBody>
      </p:sp>
      <p:pic>
        <p:nvPicPr>
          <p:cNvPr id="6" name="Picture 6"/>
          <p:cNvPicPr>
            <a:picLocks noChangeAspect="1"/>
          </p:cNvPicPr>
          <p:nvPr/>
        </p:nvPicPr>
        <p:blipFill>
          <a:blip r:embed="rId2"/>
          <a:srcRect t="8021" b="802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世界小姐大赛已经成为全球最具影响力和知名度的选美赛事之一，吸引了来自世界各地的观众和参与者。</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世界小姐大赛简介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通过北京分赛区的选拔，可以发掘和培养具有潜力和才华的中国女性，为她们提供国际化的展示和交流机会。</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北京分赛区的举办也有助于提升中国在国际选美领域的地位和影响力，展示中国女性的魅力和风采。</a:t>
            </a:r>
          </a:p>
        </p:txBody>
      </p:sp>
      <p:pic>
        <p:nvPicPr>
          <p:cNvPr id="7" name="Picture 7"/>
          <p:cNvPicPr>
            <a:picLocks noChangeAspect="1"/>
          </p:cNvPicPr>
          <p:nvPr/>
        </p:nvPicPr>
        <p:blipFill>
          <a:blip r:embed="rId2"/>
          <a:srcRect l="9525" r="952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北京分赛区作为世界小姐大赛的重要组成部分，为中国的优秀女性提供了一个展示自我、实现梦想的舞台。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北京分赛区意义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选拔出代表北京分赛区参加世界小姐大赛的优秀选手，为她们提供全方位的培训和指导，争取在总决赛中取得优异成绩。</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通过赛事的举办，提高世界小姐大赛在中国的知名度和影响力，吸引更多的观众和参与者。</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促进中外文化交流与合作，展示中国的文化特色和女性之美，加深国际社会对中国的了解和认知。</a:t>
            </a:r>
          </a:p>
        </p:txBody>
      </p:sp>
      <p:pic>
        <p:nvPicPr>
          <p:cNvPr id="11" name="Picture 11"/>
          <p:cNvPicPr>
            <a:picLocks noChangeAspect="1"/>
          </p:cNvPicPr>
          <p:nvPr/>
        </p:nvPicPr>
        <p:blipFill>
          <a:blip r:embed="rId2"/>
          <a:srcRect l="14292" r="1429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2500" r="1250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6542" r="16542"/>
          <a:stretch>
            <a:fillRect/>
          </a:stretch>
        </p:blipFill>
        <p:spPr>
          <a:xfrm>
            <a:off x="8622484" y="1569037"/>
            <a:ext cx="2635072"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组织架构与分工</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各部门负责人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负责各自部门的工作计划和实施，确保各项任务的完成。</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副秘书长</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协助秘书长工作，分管具体事务的落实和执行。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秘书长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负责组委会日常事务的管理和协调，确保各部门工作有序进行。</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主席</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负责全面领导和决策，确保大赛的顺利进行。</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副主席</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协助主席工作，负责分管部门的指导和协调。</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组委会成员及职责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合作媒体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提供宣传和推广支持，扩大大赛的知名度和影响力。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赞助商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提供资金、物资等方面的支持，确保大赛的顺利进行。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合作机构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提供场地、设施等方面的支持，为大赛提供必要的保障。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合作伙伴与赞助商支持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赛事执行团队构成</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宣传组</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礼仪组</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负责大赛的宣传和推广工作。</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负责大赛的礼仪接待和颁奖工作。</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策划组</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招商组</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后勤组</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负责大赛的整体策划和方案制定。</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负责大赛的招商和赞助工作。</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负责大赛的后勤保障和场地布置等工作。</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参赛条件与选拔流程</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年龄要求</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参赛者必须年满18周岁，不超过28周岁。</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形象要求</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五官端正，形象气质佳，身高不低于165cm。</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学历要求</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具有高中及以上学历。</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其他要求</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无违法犯罪记录，身体健康，具备良好的心理素质和职业道德。</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参赛资格及要求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报名方式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通过官方网站或指定报名点进行报名，提交相关证明材料。</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初选环节</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组织专家评委对报名者进行初步筛选，评选出符合要求的选手进入下一环节。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复选环节</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对初选通过的选手进行面试、才艺展示等环节的考核，评选出优秀选手进入决赛。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决赛环节</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组织现场比赛，通过自我介绍、才艺表演、知识问答等环节评选出最终获奖选手。</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选拔方式及流程安排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形象气质</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占总评分的30%，包括仪态、气质、相貌等方面。</a:t>
            </a:r>
          </a:p>
        </p:txBody>
      </p:sp>
      <p:cxnSp>
        <p:nvCxnSpPr>
          <p:cNvPr id="7" name="Connector 7"/>
          <p:cNvCxnSpPr/>
          <p:nvPr/>
        </p:nvCxnSpPr>
        <p:spPr>
          <a:xfrm>
            <a:off x="957845" y="3006206"/>
            <a:ext cx="3739643" cy="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才艺表现</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占总评分的25%，要求选手具备一项或多项才艺，如歌唱、舞蹈、器乐等。</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知识水平</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占总评分的20%，通过对选手进行知识问答等环节的考核来评定。</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综合素质</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占总评分的25%，包括选手的沟通能力、应变能力、心理素质等方面。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评选标准与权重设置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活动内容与安排</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https://d.book118.com/638100026102006034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2024-09-13T01:43:32.457</cp:lastPrinted>
  <dcterms:created xsi:type="dcterms:W3CDTF">2024-09-12T17:43:32Z</dcterms:created>
  <dcterms:modified xsi:type="dcterms:W3CDTF">2024-09-12T17:43:34Z</dcterms:modified>
</cp:coreProperties>
</file>