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B2D7C-AFC1-45C8-BAC7-78D7A0F90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2D67D-8F8C-49C6-BA88-EB18FED3F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CD4D6-FE60-4E26-B6C6-CB84A452B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CEE642-6756-4E13-942B-C72C1E82E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2FA485-EB64-4183-B854-5E0C7BC2B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E2A8F9-EBE7-4D97-A5D1-4764274E7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221818-04E9-4E67-84C4-65AF89623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92009-6215-4329-9EC2-B730BBF4D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2369E6-2690-44F8-95D6-177DD738A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505934-880A-4AC6-915E-3822A980F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33BDE2-734E-41EB-8FD4-2DD03D1C4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00044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2014合理用药执业药师继续教育\n## 1.合理用药的基本概念与重要性\n### 1.1合理用药的定义与基本原则\n### 1.2合理用药的重要性及其对患者健康的影响\n### 1.3国内外合理用药的现状与展望\n## 2.执业药师在合理用药中的角色与职责\n### 2.1执业药师在合理用药中的专业指导作用\n### 2.2执业药师在药品质量管理中的监督与管理职责\n### 2.3执业药师在患者用药教育中的沟通与指导\n## 3.2014合理用药执业药师继续教育的内容与要求\n### 3.12014合理用药执业药师继续教育的课程体系\n### 3.22014合理用药执业药师继续教育的教学方法与评估\n### 3.32014合理用药执业药师继续教育的实践与应用\n## 4.合理用药执业药师继续教育的实施与效果评估\n### 4.1合理用药执业药师继续教育的实施策略与方法\n### 4.2合理用药执业药师继续教育的效果评估与反馈\n### 4.3合理用药执业药师继续教育的发展趋势与改进措施\n## 5.案例分析：合理用药执业药师在实践中的应用\n### 5.1合理用药执业药师在药品调剂中的应用案例分析\n### 5.2合理用药执业药师在患者用药教育中的应用案例分析\n### 5.3合理用药执业药师在药品质量管理中的应用案例分析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5500"/>
              <a:t>2014合理用药执业药师继续教育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5934740" y="1987738"/>
            <a:ext cx="322524" cy="480131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合理用药的基本概念与重要性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医学伦理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达到预期的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最小副作用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药物经济学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</a:t>
                </a:r>
                <a:endParaRPr/>
              </a:p>
            </p:txBody>
          </p:sp>
          <p:sp>
            <p:nvSpPr>
              <p:cNvPr id="17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合理用药的定义</a:t>
                </a:r>
                <a:endParaRPr/>
              </a:p>
            </p:txBody>
          </p:sp>
          <p:sp>
            <p:nvSpPr>
              <p:cNvPr id="17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：确保药物用于正确的疾病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：根据患者的年龄、性别、基因等因素选择合适的药物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药物剂量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：遵循剂量原则，避免过量或剂量不足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药物相互作用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：关注药物之间的相互作用，避免不良反应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疗程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：合理控制疗程，避免长期滥用或突然停药</a:t>
                </a:r>
                <a:endParaRPr/>
              </a:p>
            </p:txBody>
          </p:sp>
          <p:sp>
            <p:nvSpPr>
              <p:cNvPr id="17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合理用药的基本原则</a:t>
                </a:r>
                <a:endParaRPr/>
              </a:p>
            </p:txBody>
          </p:sp>
          <p:sp>
            <p:nvSpPr>
              <p:cNvPr id="17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合理用药的定义与基本原则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合理用药的重要性及其对患者健康的影响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1" name="组合 18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2" name="组合 18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合理用药的重要性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治疗效果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药物副作用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医疗费用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患者经济负担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7" name="组合 18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合理用药对患者健康的影响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正确的药物治疗可以提高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治愈率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，减少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复发率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合理的药物使用可以降低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药物过敏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药物耐受性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药物治疗可以预防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免疫力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国内外合理用药的现状</a:t>
                </a:r>
                <a:endParaRPr/>
              </a:p>
            </p:txBody>
          </p:sp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：合理用药意识逐渐提高，但仍存在滥用、误用等问题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：药物治疗相对规范，但仍需关注药物经济学和患者满意度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合理用药的展望</a:t>
                </a:r>
                <a:endParaRPr/>
              </a:p>
            </p:txBody>
          </p:sp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：利用基因检测、药物代谢等技术研究个体化治疗方案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药物大数据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：利用大数据技术分析和预测药物疗效和副作用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：利用人工智能技术辅助医生制定合理的药物治疗方案</a:t>
                </a:r>
                <a:endParaRPr/>
              </a:p>
            </p:txBody>
          </p:sp>
          <p:sp>
            <p:nvSpPr>
              <p:cNvPr id="2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国内外合理用药的现状与展望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执业药师在合理用药中的角色与职责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执业药师在合理用药中的专业指导作用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组合 21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组合 216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执业药师的专业知识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药物成分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作用机制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副作用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等基本知识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药物相互作用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药物代谢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药物过敏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等复杂知识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组合 221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执业药师的专业指导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药物选择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剂量调整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疗程控制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等专业建议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指导患者正确使用药物，避免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滥用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误用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执业药师的药品质量管理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药品采购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储存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等环节的质量管理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确保药品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可控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执业药师的监督与管理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监督医生和护士的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，确保合理用药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药品不良反应监测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，及时发现和处理药品安全问题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执业药师在药品质量管理中的监督与管理职责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执业药师的患者用药教育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向患者宣传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，提高患者的合理用药意识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指导患者正确使用药物，提高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药物疗效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执业药师的沟通与指导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与患者建立良好的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沟通渠道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，了解患者的需求和疑问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针对患者的病情和需求，提供个性化的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用药建议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执业药师在患者用药教育中的沟通与指导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2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014合理用药执业药师继续教育的内容与要求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组合 1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药物作用机制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副作用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药物相互作用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等基本知识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药物代谢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药物过敏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药物经济学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等复杂知识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药品质量管理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药品采购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储存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等环节的质量管理要求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药品不良反应监测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药品召回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等药品安全管理制度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患者用药教育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患者用药教育方法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患者需求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沟通策略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，提高患者满意度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2014合理用药执业药师继续教育的课程体系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https://d.book118.com/638100044022006037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2014合理用药执业药师继续教育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2024-09-16T20:45:47.119</cp:lastPrinted>
  <dcterms:created xsi:type="dcterms:W3CDTF">2024-09-16T12:45:47Z</dcterms:created>
  <dcterms:modified xsi:type="dcterms:W3CDTF">2024-09-16T12:45:49Z</dcterms:modified>
</cp:coreProperties>
</file>