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372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7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35E47-EDC8-4A0F-99C4-135807F91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FCBCB-111D-42E4-8AB7-D9B07F6CB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B4032-D098-444C-9F68-4A9781248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9515CD-0DD9-4A7F-8114-982FC18EF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8E2BE8-3499-42FA-A4E7-90E738B70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BCD919-BB49-4635-B349-0DFFA56E3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6252B5-059F-4B9D-B2F9-1A6C57AD7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07241C-143C-4B29-8CEA-ECC107120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A858A-AD4D-4D70-9270-3A9BD2542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234D0-766E-444F-9D11-EA0F4D745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4BA68-786C-43A9-9D0E-F7C44A94B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362" r:id="rId2"/>
    <p:sldLayoutId id="2147485363" r:id="rId3"/>
    <p:sldLayoutId id="2147485364" r:id="rId4"/>
    <p:sldLayoutId id="2147485365" r:id="rId5"/>
    <p:sldLayoutId id="2147485366" r:id="rId6"/>
    <p:sldLayoutId id="2147485367" r:id="rId7"/>
    <p:sldLayoutId id="2147485368" r:id="rId8"/>
    <p:sldLayoutId id="2147485369" r:id="rId9"/>
    <p:sldLayoutId id="2147485370" r:id="rId10"/>
    <p:sldLayoutId id="21474853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0013006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二年级上册语文课件2《树之歌》人教部编版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82"/>
          <p:cNvCxnSpPr/>
          <p:nvPr>
            <p:custDataLst>
              <p:tags r:id="rId5"/>
            </p:custDataLst>
          </p:nvPr>
        </p:nvCxnSpPr>
        <p:spPr>
          <a:xfrm flipH="1" flipV="1">
            <a:off x="313372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961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78"/>
          <p:cNvCxnSpPr/>
          <p:nvPr>
            <p:custDataLst>
              <p:tags r:id="rId8"/>
            </p:custDataLst>
          </p:nvPr>
        </p:nvCxnSpPr>
        <p:spPr>
          <a:xfrm flipH="1" flipV="1">
            <a:off x="630364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928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953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教学目标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74"/>
          <p:cNvCxnSpPr/>
          <p:nvPr>
            <p:custDataLst>
              <p:tags r:id="rId11"/>
            </p:custDataLst>
          </p:nvPr>
        </p:nvCxnSpPr>
        <p:spPr>
          <a:xfrm flipH="1" flipV="1">
            <a:off x="9472930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5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815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教学内容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98"/>
          <p:cNvCxnSpPr/>
          <p:nvPr>
            <p:custDataLst>
              <p:tags r:id="rId14"/>
            </p:custDataLst>
          </p:nvPr>
        </p:nvCxnSpPr>
        <p:spPr>
          <a:xfrm flipH="1" flipV="1">
            <a:off x="313372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961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教学方法与手段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94"/>
          <p:cNvCxnSpPr/>
          <p:nvPr>
            <p:custDataLst>
              <p:tags r:id="rId17"/>
            </p:custDataLst>
          </p:nvPr>
        </p:nvCxnSpPr>
        <p:spPr>
          <a:xfrm flipH="1" flipV="1">
            <a:off x="630364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928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953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教学重点与难点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90"/>
          <p:cNvCxnSpPr/>
          <p:nvPr>
            <p:custDataLst>
              <p:tags r:id="rId20"/>
            </p:custDataLst>
          </p:nvPr>
        </p:nvCxnSpPr>
        <p:spPr>
          <a:xfrm flipH="1" flipV="1">
            <a:off x="9472930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5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815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教学评价与反馈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7" name="直接连接符 103"/>
          <p:cNvCxnSpPr/>
          <p:nvPr>
            <p:custDataLst>
              <p:tags r:id="rId23"/>
            </p:custDataLst>
          </p:nvPr>
        </p:nvCxnSpPr>
        <p:spPr>
          <a:xfrm flipH="1" flipV="1">
            <a:off x="6303645" y="42456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5669280" y="41706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6399530" y="42456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课外拓展与延伸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https://d.book118.com/638100130061006026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1"/>
  <p:tag name="KSO_WM_UNIT_INDEX" val="1_7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2"/>
  <p:tag name="KSO_WM_UNIT_INDEX" val="1_7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7"/>
  <p:tag name="KSO_WM_SLIDE_INDEX" val="7"/>
  <p:tag name="KSO_WM_SLIDE_ITEM_CNT" val="7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二年级上册语文课件2《树之歌》人教部编版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2024-09-03T17:33:15.054</cp:lastPrinted>
  <dcterms:created xsi:type="dcterms:W3CDTF">2024-09-03T09:33:15Z</dcterms:created>
  <dcterms:modified xsi:type="dcterms:W3CDTF">2024-09-03T09:33:17Z</dcterms:modified>
</cp:coreProperties>
</file>