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66C5F3-3D35-4949-BBE5-545E438913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F37267-1133-4CD0-9049-F1035D45ED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B30DAE-FCDA-45BA-918B-1874548E64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946E10-5AA6-42CF-8B10-E56540AEBB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AFF1F70-BACD-4556-BEED-D62A531B79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03EC631-AF0F-4625-A1BF-A5044CC21A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F0AD3EA-CE0A-4CF2-9F85-9923EC5365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B8971A-7A80-4A96-9F4A-D330BA00E4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FC37C3-0A17-4DA2-921B-DCD38E50C7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88C7BB-472E-4E6A-BB1B-51695414E6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E399CD-CA8D-4A00-A1A4-AC7F32842D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810101103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咖啡行业顾客心理解读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咖啡消费者的基本心理需求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咖啡消费者的消费行为分析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咖啡消费者的消费心理变化趋势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咖啡店如何满足顾客心理需求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针对顾客心理变化的营销策略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咖啡消费者的基本心理需求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 w="1905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414251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咖啡消费者通常会对咖啡的口味有一定的偏好，如喜欢浓郁、苦涩、酸度适中或甜度较高的咖啡。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99835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咖啡店可以通过提供多种口味的咖啡来满足消费者的不同需求，如单品咖啡、拿铁、摩卡等。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针对消费者的口味偏好，咖啡店还可以推出定制化的咖啡服务，让消费者根据自己的喜好选择咖啡的口感和配料。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622109" y="1191768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220252" y="1252051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918492" y="1215599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对咖啡口味的偏好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咖啡消费者在选择咖啡店时，除了考虑口味外，还会关注咖啡店的氛围和环境。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咖啡店可以通过布置、音乐、灯光等手段营造出舒适、温馨或时尚的氛围，吸引不同类型的消费者。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咖啡店还可以通过提供免费Wi-Fi、阅读区、休息区等设施来增强消费者的归属感和舒适感。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9362" r="19362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对咖啡店氛围的追求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216578"/>
            <a:ext cx="0" cy="5645486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466458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581544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443018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60801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20143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36643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95985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512485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92658" y="1638090"/>
            <a:ext cx="8708491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许多咖啡消费者对咖啡文化有着浓厚的兴趣，他们不仅消费咖啡，还关注咖啡的产地、制作过程和历史背景。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73196" y="320143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88282" y="331652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73196" y="495985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88282" y="507494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322285" y="5154931"/>
            <a:ext cx="8849237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咖啡店还可以通过与当地的艺术家、音乐家等合作，举办文艺活动，吸引更多具有文化追求的消费者。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32022" y="3396511"/>
            <a:ext cx="8829763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咖啡店可以通过举办咖啡文化讲座、展览等活动，向消费者普及咖啡知识，提高他们对咖啡文化的认同感。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对咖啡文化的认同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咖啡消费者的消费行为分析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中频消费者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这类消费者每周饮用一到三次咖啡。他们可能在工作或休闲时饮用咖啡，但不会像高频消费者那样频繁。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低频消费者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这类消费者每月饮用咖啡的次数不多。他们可能对咖啡没有特别的要求，或者对咖啡的认知和需求不高。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高频消费者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这类消费者通常每天饮用咖啡，甚至一天多杯。他们可能对咖啡品质有一定要求，但不一定追求独特或高档的咖啡。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咖啡购买频率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许多人在工作或学习时选择饮用咖啡，以提高警觉性和集中力。特别是在办公室或图书馆等场合，咖啡是常见的饮品。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工作场合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在休闲时刻，如朋友聚会、约会或家庭聚会时，人们也会选择饮用咖啡，以营造轻松愉快的氛围。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休闲场合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在餐厅、咖啡馆或快餐店等外出就餐场合，咖啡往往是与正餐搭配的饮品，或者作为餐后饮料来享用。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外出就餐场合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咖啡消费场合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如星巴克、瑞幸、雀巢等知名咖啡品牌，这些品牌具有较高的市场知名度和品牌影响力，吸引着大量忠实顾客。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知名国际品牌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一些独立咖啡馆因其独特的咖啡品质、个性化的服务和独特的品牌形象而受到消费者的青睐。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独立咖啡馆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一些具有地方特色的咖啡品牌也在市场上占有一席之地，它们通常与当地文化和特色相结合，吸引着喜欢本土特色的消费者。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本土特色品牌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咖啡品牌选择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咖啡消费者的消费心理变化趋势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https://d.book118.com/638101011032006030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2024-09-06T12:26:33.228</cp:lastPrinted>
  <dcterms:created xsi:type="dcterms:W3CDTF">2024-09-06T04:26:33Z</dcterms:created>
  <dcterms:modified xsi:type="dcterms:W3CDTF">2024-09-06T04:26:34Z</dcterms:modified>
</cp:coreProperties>
</file>