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295BB-D3B2-43E0-953D-E15298628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2B522-629E-43C2-8332-0F8CEC03D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92CB0-D633-45A0-B74C-1B519F387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ADDA3-2DD5-4710-A4CB-646A8994A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68221D-1236-4B17-9904-63988E198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B218BE-E14C-4E10-9E33-7A4274300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55D346-ABE0-4360-9284-7063D8B64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9F7F9-990F-46ED-9F84-E8C1D7654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7B14AF-95E4-4711-BA9F-2CA9CA56A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933F8-015A-4706-A671-1295874CF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89928-DD51-48A7-9266-4C62D0E5F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01103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团队间沟通技巧培训探究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倾听技巧与表达能力提升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情绪管理与冲突解决策略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跨部门协作能力提升途径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领导力在团队沟通中作用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沟通基本概念与重要性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13" r="2691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973" r="239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沟通是人与人之间通过语言、文字、表情、动作等方式传递信息、交流思想和情感的过程。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沟通在团队协作中起着至关重要的作用，它有助于建立信任、促进合作、解决问题、推动创新和提升团队绩效。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团队沟通具有多样性、互动性、协同性和目标导向性等特点，需要成员之间相互理解、尊重和配合。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团队沟通面临着诸多挑战，如信息失真、沟通障碍、信任缺失、文化差异等，这些挑战会影响团队凝聚力和执行力。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团队沟通特点与挑战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团队沟通挑战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良好沟通有助于减少误解和冲突，提高团队协作效率，使团队成员更加专注于共同目标。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通过有效沟通，团队成员可以更好地了解彼此，建立信任关系，从而增强团队凝聚力。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350" r="83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4639" b="463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良好沟通环境有利于激发团队成员的创新思维，促进知识共享和跨界合作，推动团队不断发展和进步。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促进创新与合作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良好沟通对团队绩效影响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倾听技巧与表达能力提升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给予充分关注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适时回应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避免打断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5439" r="543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854" r="1285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积极接纳他人的观点，不预设立场。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通过眼神交流、点头等方式表达关注。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在倾听过程中，通过重复、总结等方式确认信息。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尊重他人发言权，避免过早表达个人意见。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清晰表达观点方法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在表达前明确沟通目标，确保信息传达的准确性。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运用逻辑清晰、条理分明的语言进行表达。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通过具体案例或故事增强观点的说服力。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以自信的态度传递信息，增加观点的可信度。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明确目的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组织语言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使用实例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保持自信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22" r="1252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在沟通过程中或结束后，给予他人及时的反馈。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核实对方是否准确理解了自己的意思，确保沟通顺畅。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鼓励他人提出疑问或补充意见，促进深入交流。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鼓励提问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尊重不同观点，以开放的态度寻求共识。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尊重差异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反馈与确认理解实践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情绪管理与冲突解决策略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培养对自身情绪的敏感度，及时识别情绪变化。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自我觉察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情绪记录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通过记录情绪日志，了解情绪触发因素和变化规律。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运用深呼吸、冥想等方法，平复激烈情绪，保持冷静。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识别并管理自身情绪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18" r="1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处理他人情绪方法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积极倾听他人表达，理解对方的情绪和需求。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共情能力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站在对方角度思考问题，表达理解和关心。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情绪引导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通过积极的语言和态度，引导他人走出负面情绪。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https://d.book118.com/638101103033006023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2024-08-29T16:04:06.447</cp:lastPrinted>
  <dcterms:created xsi:type="dcterms:W3CDTF">2024-08-29T08:04:06Z</dcterms:created>
  <dcterms:modified xsi:type="dcterms:W3CDTF">2024-08-29T08:04:08Z</dcterms:modified>
</cp:coreProperties>
</file>