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7560005" cy="10692003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D5AE3-39C3-418B-9DBF-540E370E0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34CC8-C89A-464D-AC56-D15843743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7B133-2C2C-40DC-81AE-76297968A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DAD82-FC50-4E64-ACC5-CB262AC78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089F87-C803-4114-8C2A-B2C9DA2ED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984773-24E9-4526-B013-B4340171D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768C7C-1CCF-4864-AD37-FDF401734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FC92E-06CC-43FA-A75B-25DAA413F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20D45-F987-457C-A9E1-B6D515316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29628-3144-4C24-9A0F-47B94F7A2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7078E-80D5-42A8-B8BD-5FA08D675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021211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6095"/>
            <a:ext cx="7559040" cy="106832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6290005" cy="9422003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https://d.book118.com/638102121102006043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4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2024-09-23T06:33:22.537</cp:lastPrinted>
  <dcterms:created xsi:type="dcterms:W3CDTF">2024-09-22T22:33:22Z</dcterms:created>
  <dcterms:modified xsi:type="dcterms:W3CDTF">2024-09-22T22:33:23Z</dcterms:modified>
</cp:coreProperties>
</file>