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94284-6E17-48BD-ACCA-8AC9B020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3685D-A382-47EE-BF61-DD172339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E0579-0204-4D77-ACC6-5B282024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7BEF7-6C8D-4445-9B56-2004D48D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64120-E6CD-4921-984F-E1AE20D24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899E7-DEA6-4C9C-99F4-B35910F8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BC5F8-3D63-4421-B238-BEF34950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A7274-A781-4C4E-81B0-FA602FA30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74211-E7FC-4BEC-B4DF-43D0C7BFA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8764F-AB99-457B-A0B9-A17EBE5D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94092-DB74-4F17-80AC-2E64D6EF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3044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《研究类别电玩类》ppt课件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电玩文化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电玩产业的发展策略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电玩产业的未来展望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电玩的定义与历史概述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电玩，也称为电子游戏，是指使用电子设备进行的游戏。它们的历史可以追溯到20世纪50年代，随着技术的进步，电玩经历了从简单的电子游戏机到现代的多人在线游戏的发展。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电玩的定义与历史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电玩的类型与特点概述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电玩可以分为多种类型，包括动作、冒险、角色扮演、策略和益智等。每种类型的电玩都有其独特的特点和玩法，吸引着不同需求的玩家。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电玩的类型与特点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电玩产业的发展现状与趋势概述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互联网的普及，电玩产业经历了快速的发展。目前，全球电玩市场已经达到了数十亿美元的规模，并且还在持续增长。未来，随着虚拟现实、增强现实等新技术的应用，电玩产业将迎来更多的发展机遇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电玩产业的发展现状与趋势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电玩文化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多元化、互动性、全球性、商业性。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电子游戏具有高度的互动性，玩家可以在游戏中与其他玩家互动，共同完成任务或对战。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电子游戏不受地域限制，玩家可以来自世界各地，形成全球性的社区和交流平台。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电玩文化是指以电子游戏为载体，通过游戏内容、玩家社区和相关产业形成的文化现象。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电玩文化涵盖了各种类型的游戏，包括动作、冒险、角色扮演、策略等，满足了不同玩家的需求。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电玩文化与商业紧密结合，游戏开发需要投入大量资源，同时游戏产业也带动了相关产业的发展。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电玩文化的定义与特点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电玩文化对青少年成长、社交方式、娱乐产业等方面产生了深远的影响。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电玩产业已经成为全球范围内的重要产业，对经济增长和就业产生了积极的影响。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电玩文化具有教育价值、文化价值和经济价值。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一些益智类游戏可以帮助提高思维能力和创造力，培养解决问题的能力。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电玩文化反映了当代社会的价值观、审美观和科技发展水平，是现代文化的重要组成部分。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电玩文化的影响与价值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随着科技的进步和互联网的普及，电玩文化将继续发展壮大，并与其他产业融合。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玩文化将更加注重创新和多元化，游戏类型和内容将更加丰富多样；同时，随着虚拟现实、增强现实等新技术的普及，电玩文化的互动性和沉浸感将得到进一步提升；此外，电玩文化还将与旅游、电影等产业进行更深入的融合，拓展其应用领域和商业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电玩文化的未来展望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电玩设计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https://d.book118.com/638103044072006032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2024-09-10T02:21:36.321</cp:lastPrinted>
  <dcterms:created xsi:type="dcterms:W3CDTF">2024-09-09T18:21:36Z</dcterms:created>
  <dcterms:modified xsi:type="dcterms:W3CDTF">2024-09-09T18:21:38Z</dcterms:modified>
</cp:coreProperties>
</file>